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19078B-DBA0-4810-9347-4AFF8F6D4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579E93E-9155-47F5-AD5C-EFAD28D5D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02B49BD-3CBE-450B-AAA6-770E8E044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FC8E-DF6F-463A-959D-7AE166F77930}" type="datetimeFigureOut">
              <a:rPr lang="da-DK" smtClean="0"/>
              <a:t>30-08-2018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8601404-6E66-4C49-9D2E-33EB9D979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B820D7A-508A-47A4-868B-714ED40FB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CE7-601E-4899-8EF1-88C3E30463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52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9A777C-AB42-4E14-8E43-3D7F635B4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DDDFB86-A4BB-447A-9C27-F91DD606E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CC1541A-8383-4A11-83CC-891D8C481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FC8E-DF6F-463A-959D-7AE166F77930}" type="datetimeFigureOut">
              <a:rPr lang="da-DK" smtClean="0"/>
              <a:t>30-08-2018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2646F8B-F51F-4172-8F98-D8106A3CC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80B552-557B-46C5-9B5C-67E5A8E0D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CE7-601E-4899-8EF1-88C3E30463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115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2D7DBF8-0759-4EB3-8615-72BAD28FF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68C236B-DB06-4C0A-A844-67821D932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88C195B-7F7C-4914-A221-6F7EAEF98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FC8E-DF6F-463A-959D-7AE166F77930}" type="datetimeFigureOut">
              <a:rPr lang="da-DK" smtClean="0"/>
              <a:t>30-08-2018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120001E-F4DA-40FE-9C83-92AA8F8D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A867F8D-83EF-4D62-8D25-4A5B7FFE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CE7-601E-4899-8EF1-88C3E30463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704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6E8C02-D8E8-4915-BAEB-08321D022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68D3CD7-BF57-4D99-A806-9AB5F4559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0C25E2F-45BA-449D-B712-BB74B296A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FC8E-DF6F-463A-959D-7AE166F77930}" type="datetimeFigureOut">
              <a:rPr lang="da-DK" smtClean="0"/>
              <a:t>30-08-2018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D3ED4F-F0C4-4FAE-A86A-9E8774AA7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732A3FD-369C-42C2-B593-0BECB184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CE7-601E-4899-8EF1-88C3E30463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726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9CB5C4-E69B-43E1-B6C2-68B59B4EA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E4AC3C9-23DC-4CCE-BC1D-BC86661B0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5C11098-0503-4582-8883-BAF2CA332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FC8E-DF6F-463A-959D-7AE166F77930}" type="datetimeFigureOut">
              <a:rPr lang="da-DK" smtClean="0"/>
              <a:t>30-08-2018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670C2C4-E5FA-4F94-B773-993B6F0B6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67FF9E6-4AEC-4C33-AAAD-046C9EA49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CE7-601E-4899-8EF1-88C3E30463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977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5CA126-6ADA-4D72-899A-68E06E6CD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AE2AC43-9CE2-46CF-A540-417DE392A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6A28617-4B87-44FF-830C-8A59D21E5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DF045C2-82E9-4FB5-9A96-2B7C2F74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FC8E-DF6F-463A-959D-7AE166F77930}" type="datetimeFigureOut">
              <a:rPr lang="da-DK" smtClean="0"/>
              <a:t>30-08-2018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218164C-4621-47AD-BD70-CF4159A0F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44456BC-CCD7-434E-9336-F087BFFB8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CE7-601E-4899-8EF1-88C3E30463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404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4206F-A4D4-4F8C-BAB5-0DAEED1C1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CCFC378-4BBE-4090-BA13-C14DA3455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BBDE6EA-F0CB-4AE9-B293-2DF86450B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8A574D4-A63A-4749-84DB-C107F0342C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D16CC55-309D-46D4-B2DD-8D0D8B1F0A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3CCE2E9-AF14-4968-B1CB-E3F392E44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FC8E-DF6F-463A-959D-7AE166F77930}" type="datetimeFigureOut">
              <a:rPr lang="da-DK" smtClean="0"/>
              <a:t>30-08-2018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9A7BFB4-23DF-42E6-AC5E-A1DD6D931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443EA86-6998-4E02-BB57-8CACCEC27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CE7-601E-4899-8EF1-88C3E30463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997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F366DA-FAF6-46AB-9B87-2476F6074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51962A6-C7E6-4FC0-9F3D-06CCA232A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FC8E-DF6F-463A-959D-7AE166F77930}" type="datetimeFigureOut">
              <a:rPr lang="da-DK" smtClean="0"/>
              <a:t>30-08-2018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A6566DD-5FB7-4559-BECA-364B425E6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416A61B-3188-4607-8C0C-247B99019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CE7-601E-4899-8EF1-88C3E30463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81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0F7BF39-51F0-486C-A3CB-D3D6FC50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FC8E-DF6F-463A-959D-7AE166F77930}" type="datetimeFigureOut">
              <a:rPr lang="da-DK" smtClean="0"/>
              <a:t>30-08-2018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4EF37DC-3048-4F58-8457-A8C3E090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9C95B2F-AF0A-4CF8-95BE-54FE4B2D9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CE7-601E-4899-8EF1-88C3E30463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382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4F5222-9D87-4BA0-8B41-333BE3F68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BFE39AB-A3C1-47DB-B2C0-E1CE07485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C216055-AE61-4F2C-A705-00FC9A8E8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C88B7DA-4C1C-4E62-A097-E0AD2C3EE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FC8E-DF6F-463A-959D-7AE166F77930}" type="datetimeFigureOut">
              <a:rPr lang="da-DK" smtClean="0"/>
              <a:t>30-08-2018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0489723-3BA7-412D-A22A-2C836BE49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7310A61-64FE-4F94-9FE3-59D8D648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CE7-601E-4899-8EF1-88C3E30463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986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B86B8-C6B1-43FC-A22F-F3AA9FF9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434E143-E96B-4C93-9044-00580EB80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80C8426-22E3-49E5-B4B0-F9B28B981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2E8C2B0-31DE-4862-AE5B-7EBF17DF8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FC8E-DF6F-463A-959D-7AE166F77930}" type="datetimeFigureOut">
              <a:rPr lang="da-DK" smtClean="0"/>
              <a:t>30-08-2018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CCC9496-FA33-4215-8A70-714C7FA0F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3C9836B-8CC3-4EB1-BE1D-0088403EF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CE7-601E-4899-8EF1-88C3E30463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024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AE5D32D-163C-4CED-9F8C-2E21B0A76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3549491-EF7B-4837-9C4E-36CD485DA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7D85B7-6512-44EA-9606-3606A1D694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CFC8E-DF6F-463A-959D-7AE166F77930}" type="datetimeFigureOut">
              <a:rPr lang="da-DK" smtClean="0"/>
              <a:t>30-08-2018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01E8EC6-29F2-4765-B6B9-0FF862E741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8D45B79-EF7B-42C0-923F-3ABD49B80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FDCE7-601E-4899-8EF1-88C3E30463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465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D0965A9-4C3D-4E98-AC8B-CE7D2935B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-2158470" y="2682625"/>
            <a:ext cx="6200931" cy="1207293"/>
          </a:xfrm>
        </p:spPr>
        <p:txBody>
          <a:bodyPr vert="vert270">
            <a:normAutofit/>
          </a:bodyPr>
          <a:lstStyle/>
          <a:p>
            <a:r>
              <a:rPr lang="da-DK" sz="2000" b="1" dirty="0"/>
              <a:t>Eksempel på </a:t>
            </a:r>
            <a:r>
              <a:rPr lang="da-DK" sz="2000" b="1" dirty="0" err="1"/>
              <a:t>nedbryd-ning</a:t>
            </a:r>
            <a:r>
              <a:rPr lang="da-DK" sz="2000" b="1" dirty="0"/>
              <a:t> af mål</a:t>
            </a:r>
          </a:p>
        </p:txBody>
      </p:sp>
      <p:graphicFrame>
        <p:nvGraphicFramePr>
          <p:cNvPr id="5" name="Pladsholder til indhold 4">
            <a:extLst>
              <a:ext uri="{FF2B5EF4-FFF2-40B4-BE49-F238E27FC236}">
                <a16:creationId xmlns:a16="http://schemas.microsoft.com/office/drawing/2014/main" id="{4036252C-C8A4-49F6-AA38-55D8BA2C00B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45643" y="185804"/>
          <a:ext cx="10515600" cy="64586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6598">
                  <a:extLst>
                    <a:ext uri="{9D8B030D-6E8A-4147-A177-3AD203B41FA5}">
                      <a16:colId xmlns:a16="http://schemas.microsoft.com/office/drawing/2014/main" val="1611190479"/>
                    </a:ext>
                  </a:extLst>
                </a:gridCol>
                <a:gridCol w="2827606">
                  <a:extLst>
                    <a:ext uri="{9D8B030D-6E8A-4147-A177-3AD203B41FA5}">
                      <a16:colId xmlns:a16="http://schemas.microsoft.com/office/drawing/2014/main" val="733261619"/>
                    </a:ext>
                  </a:extLst>
                </a:gridCol>
                <a:gridCol w="2700997">
                  <a:extLst>
                    <a:ext uri="{9D8B030D-6E8A-4147-A177-3AD203B41FA5}">
                      <a16:colId xmlns:a16="http://schemas.microsoft.com/office/drawing/2014/main" val="2610485079"/>
                    </a:ext>
                  </a:extLst>
                </a:gridCol>
                <a:gridCol w="3130399">
                  <a:extLst>
                    <a:ext uri="{9D8B030D-6E8A-4147-A177-3AD203B41FA5}">
                      <a16:colId xmlns:a16="http://schemas.microsoft.com/office/drawing/2014/main" val="1696179271"/>
                    </a:ext>
                  </a:extLst>
                </a:gridCol>
              </a:tblGrid>
              <a:tr h="373896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Forretningsstrategi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Medarbejderstrategi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Kundestrategi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69769712"/>
                  </a:ext>
                </a:extLst>
              </a:tr>
              <a:tr h="2304837">
                <a:tc>
                  <a:txBody>
                    <a:bodyPr/>
                    <a:lstStyle/>
                    <a:p>
                      <a:r>
                        <a:rPr lang="da-DK" dirty="0"/>
                        <a:t>Overordnede mål</a:t>
                      </a:r>
                    </a:p>
                    <a:p>
                      <a:endParaRPr lang="da-DK" dirty="0"/>
                    </a:p>
                    <a:p>
                      <a:endParaRPr lang="da-DK" dirty="0"/>
                    </a:p>
                    <a:p>
                      <a:endParaRPr lang="da-DK" dirty="0"/>
                    </a:p>
                    <a:p>
                      <a:endParaRPr lang="da-DK" dirty="0"/>
                    </a:p>
                    <a:p>
                      <a:endParaRPr lang="da-DK" dirty="0"/>
                    </a:p>
                    <a:p>
                      <a:endParaRPr lang="da-DK" dirty="0"/>
                    </a:p>
                    <a:p>
                      <a:endParaRPr lang="da-DK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80753288"/>
                  </a:ext>
                </a:extLst>
              </a:tr>
              <a:tr h="2028256">
                <a:tc>
                  <a:txBody>
                    <a:bodyPr/>
                    <a:lstStyle/>
                    <a:p>
                      <a:r>
                        <a:rPr lang="da-DK" dirty="0"/>
                        <a:t>Afdelingens mål</a:t>
                      </a:r>
                    </a:p>
                    <a:p>
                      <a:endParaRPr lang="da-DK" dirty="0"/>
                    </a:p>
                    <a:p>
                      <a:endParaRPr lang="da-DK" dirty="0"/>
                    </a:p>
                    <a:p>
                      <a:endParaRPr lang="da-DK" dirty="0"/>
                    </a:p>
                    <a:p>
                      <a:endParaRPr lang="da-DK" dirty="0"/>
                    </a:p>
                    <a:p>
                      <a:endParaRPr lang="da-DK" dirty="0"/>
                    </a:p>
                    <a:p>
                      <a:endParaRPr lang="da-DK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49030715"/>
                  </a:ext>
                </a:extLst>
              </a:tr>
              <a:tr h="1751676">
                <a:tc>
                  <a:txBody>
                    <a:bodyPr/>
                    <a:lstStyle/>
                    <a:p>
                      <a:r>
                        <a:rPr lang="da-DK" dirty="0"/>
                        <a:t>Individuelle mål</a:t>
                      </a:r>
                    </a:p>
                    <a:p>
                      <a:endParaRPr lang="da-DK" dirty="0"/>
                    </a:p>
                    <a:p>
                      <a:endParaRPr lang="da-DK" dirty="0"/>
                    </a:p>
                    <a:p>
                      <a:endParaRPr lang="da-DK" dirty="0"/>
                    </a:p>
                    <a:p>
                      <a:endParaRPr lang="da-DK" dirty="0"/>
                    </a:p>
                    <a:p>
                      <a:endParaRPr lang="da-DK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76645035"/>
                  </a:ext>
                </a:extLst>
              </a:tr>
            </a:tbl>
          </a:graphicData>
        </a:graphic>
      </p:graphicFrame>
      <p:sp>
        <p:nvSpPr>
          <p:cNvPr id="2" name="Tekstboks 1"/>
          <p:cNvSpPr txBox="1"/>
          <p:nvPr/>
        </p:nvSpPr>
        <p:spPr>
          <a:xfrm>
            <a:off x="3428715" y="572352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0070C0"/>
                </a:solidFill>
              </a:rPr>
              <a:t>Effektivisering (Lean)	Trivsel			Nye kunder</a:t>
            </a:r>
          </a:p>
          <a:p>
            <a:r>
              <a:rPr lang="da-DK" sz="1400" dirty="0"/>
              <a:t>Der er centralt behov for øget	Der gennemføres en trivsels-	Nye kunder	er bedste mulighed for</a:t>
            </a:r>
          </a:p>
          <a:p>
            <a:r>
              <a:rPr lang="da-DK" sz="1400" dirty="0"/>
              <a:t>effektivisering, og minimering af	undersøgelse, og der </a:t>
            </a:r>
            <a:r>
              <a:rPr lang="da-DK" sz="1400" dirty="0" err="1"/>
              <a:t>iværk</a:t>
            </a:r>
            <a:r>
              <a:rPr lang="da-DK" sz="1400" dirty="0"/>
              <a:t>-	vækst med vilje, og derfor ønskes</a:t>
            </a:r>
          </a:p>
          <a:p>
            <a:r>
              <a:rPr lang="da-DK" sz="1400" dirty="0"/>
              <a:t>administrative byrder, hvorfor	sættes forbedringstiltag på	der flere kunder tilført ved målret-</a:t>
            </a:r>
          </a:p>
          <a:p>
            <a:r>
              <a:rPr lang="da-DK" sz="1400" dirty="0"/>
              <a:t>der skal fokuseres endnu mere 	baggrund af resultaterne		</a:t>
            </a:r>
            <a:r>
              <a:rPr lang="da-DK" sz="1400" dirty="0" err="1"/>
              <a:t>tet</a:t>
            </a:r>
            <a:r>
              <a:rPr lang="da-DK" sz="1400" dirty="0"/>
              <a:t> aktiv indsats. Indsatsen mål-</a:t>
            </a:r>
          </a:p>
          <a:p>
            <a:r>
              <a:rPr lang="da-DK" sz="1400" dirty="0"/>
              <a:t>på det område, og det er målet, 				fastsættes</a:t>
            </a:r>
          </a:p>
          <a:p>
            <a:r>
              <a:rPr lang="da-DK" sz="1400" dirty="0"/>
              <a:t>at der er i 2015 findes store</a:t>
            </a:r>
          </a:p>
          <a:p>
            <a:r>
              <a:rPr lang="da-DK" sz="1400" dirty="0"/>
              <a:t>besparelser, </a:t>
            </a:r>
            <a:r>
              <a:rPr lang="da-DK" sz="1400" dirty="0" err="1"/>
              <a:t>bla</a:t>
            </a:r>
            <a:r>
              <a:rPr lang="da-DK" sz="1400" dirty="0"/>
              <a:t>. ved brug af </a:t>
            </a:r>
          </a:p>
          <a:p>
            <a:r>
              <a:rPr lang="da-DK" sz="1400" dirty="0"/>
              <a:t>digitale muligheder og ved at</a:t>
            </a:r>
          </a:p>
          <a:p>
            <a:r>
              <a:rPr lang="da-DK" sz="1400" dirty="0"/>
              <a:t>administrative byrder nedbringes</a:t>
            </a:r>
          </a:p>
        </p:txBody>
      </p:sp>
      <p:sp>
        <p:nvSpPr>
          <p:cNvPr id="7" name="Tekstboks 5">
            <a:extLst>
              <a:ext uri="{FF2B5EF4-FFF2-40B4-BE49-F238E27FC236}">
                <a16:creationId xmlns:a16="http://schemas.microsoft.com/office/drawing/2014/main" id="{5470694C-D03A-4AB2-A652-F9CA466F5F8D}"/>
              </a:ext>
            </a:extLst>
          </p:cNvPr>
          <p:cNvSpPr txBox="1"/>
          <p:nvPr/>
        </p:nvSpPr>
        <p:spPr>
          <a:xfrm>
            <a:off x="3428715" y="2850047"/>
            <a:ext cx="89289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Vores afdeling vil gå i spidsen i	Vi vil udarbejde en arbejdsplan	Vi holder 2 ringeaftener i januar  </a:t>
            </a:r>
          </a:p>
          <a:p>
            <a:r>
              <a:rPr lang="da-DK" sz="1400" dirty="0"/>
              <a:t>forhold til digitale løsninger	for ”overlap” ved kollegers 	måned</a:t>
            </a:r>
          </a:p>
          <a:p>
            <a:r>
              <a:rPr lang="da-DK" sz="1400" dirty="0"/>
              <a:t>			fravær</a:t>
            </a:r>
          </a:p>
          <a:p>
            <a:r>
              <a:rPr lang="da-DK" sz="1400" dirty="0"/>
              <a:t>Vi vil sætte digitale løsninger på				Den første udsalgsdag i januar uddeler</a:t>
            </a:r>
          </a:p>
          <a:p>
            <a:r>
              <a:rPr lang="da-DK" sz="1400" dirty="0"/>
              <a:t>dagsordenen på vores morgen-	Vi sætter 1 gang om måneden 	vi visitkort/</a:t>
            </a:r>
            <a:r>
              <a:rPr lang="da-DK" sz="1400" dirty="0" err="1"/>
              <a:t>flyers</a:t>
            </a:r>
            <a:r>
              <a:rPr lang="da-DK" sz="1400" dirty="0"/>
              <a:t> på Torvet</a:t>
            </a:r>
          </a:p>
          <a:p>
            <a:r>
              <a:rPr lang="da-DK" sz="1400" dirty="0"/>
              <a:t>møder, så alle er opdateret på	trivsel på dagsordenen. </a:t>
            </a:r>
          </a:p>
          <a:p>
            <a:r>
              <a:rPr lang="da-DK" sz="1400" dirty="0"/>
              <a:t>de nyeste muligheder         	På mødet udpeger vi ét 		Vi deltager i XX antal aktiviteter i byen</a:t>
            </a:r>
          </a:p>
          <a:p>
            <a:r>
              <a:rPr lang="da-DK" sz="1400" dirty="0"/>
              <a:t>			fokusområde, vi vil arbejde	(byfester, gadeløb, børnedyrskuer (m.m.)</a:t>
            </a:r>
          </a:p>
          <a:p>
            <a:r>
              <a:rPr lang="da-DK" sz="1400" dirty="0"/>
              <a:t>			med den følgende måned  </a:t>
            </a:r>
          </a:p>
        </p:txBody>
      </p:sp>
      <p:sp>
        <p:nvSpPr>
          <p:cNvPr id="8" name="Tekstboks 3">
            <a:extLst>
              <a:ext uri="{FF2B5EF4-FFF2-40B4-BE49-F238E27FC236}">
                <a16:creationId xmlns:a16="http://schemas.microsoft.com/office/drawing/2014/main" id="{E8E7B21A-7F9A-4B01-BF3D-86A7D3A476B1}"/>
              </a:ext>
            </a:extLst>
          </p:cNvPr>
          <p:cNvSpPr txBox="1"/>
          <p:nvPr/>
        </p:nvSpPr>
        <p:spPr>
          <a:xfrm>
            <a:off x="3360292" y="4828588"/>
            <a:ext cx="88317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Jeg vil ændre vaner, så jeg anvender 	   Jeg bidrager med fokusemner, 	  Jeg deltager i begge 	</a:t>
            </a:r>
          </a:p>
          <a:p>
            <a:r>
              <a:rPr lang="da-DK" sz="1400" dirty="0"/>
              <a:t>FKS i stedet for Kerne, fx fjerne kerne	når trivsel er på dagsordenen på	ringeaftener (min rolle</a:t>
            </a:r>
          </a:p>
          <a:p>
            <a:r>
              <a:rPr lang="da-DK" sz="1400" dirty="0"/>
              <a:t>fra autostart			vores møder			er at kontakte kunderne)					</a:t>
            </a:r>
          </a:p>
          <a:p>
            <a:r>
              <a:rPr lang="da-DK" sz="1400" dirty="0"/>
              <a:t>Jeg vil anvende rådgivningsværktøjerne  Jeg deltager aktivt i arbejdet vedr.	Jeg deltager på 1. </a:t>
            </a:r>
          </a:p>
          <a:p>
            <a:r>
              <a:rPr lang="da-DK" sz="1400" dirty="0"/>
              <a:t>målrettet i forhold til </a:t>
            </a:r>
            <a:r>
              <a:rPr lang="da-DK" sz="1400" dirty="0" err="1"/>
              <a:t>kundehen</a:t>
            </a:r>
            <a:r>
              <a:rPr lang="da-DK" sz="1400" dirty="0"/>
              <a:t>-	    forbedringstiltag i vores afdeling	udsalgsdag</a:t>
            </a:r>
          </a:p>
          <a:p>
            <a:r>
              <a:rPr lang="da-DK" sz="1400" dirty="0" err="1"/>
              <a:t>vendelser</a:t>
            </a:r>
            <a:r>
              <a:rPr lang="da-DK" sz="1400" dirty="0"/>
              <a:t>, fx KOP og den optimale låne-</a:t>
            </a:r>
          </a:p>
          <a:p>
            <a:r>
              <a:rPr lang="da-DK" sz="1400" dirty="0"/>
              <a:t>indstilling				</a:t>
            </a:r>
          </a:p>
        </p:txBody>
      </p:sp>
    </p:spTree>
    <p:extLst>
      <p:ext uri="{BB962C8B-B14F-4D97-AF65-F5344CB8AC3E}">
        <p14:creationId xmlns:p14="http://schemas.microsoft.com/office/powerpoint/2010/main" val="1972878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Eksempel på nedbryd-ning af mål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Eksempel på nedbryd-ning af mål</dc:title>
  <dc:creator>Annette Fabild Omøe</dc:creator>
  <cp:lastModifiedBy>Annette Fabild Omøe</cp:lastModifiedBy>
  <cp:revision>1</cp:revision>
  <dcterms:created xsi:type="dcterms:W3CDTF">2018-08-30T11:57:43Z</dcterms:created>
  <dcterms:modified xsi:type="dcterms:W3CDTF">2018-08-30T11:58:15Z</dcterms:modified>
</cp:coreProperties>
</file>