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81" r:id="rId2"/>
    <p:sldId id="343" r:id="rId3"/>
    <p:sldId id="333" r:id="rId4"/>
    <p:sldId id="307" r:id="rId5"/>
    <p:sldId id="299" r:id="rId6"/>
    <p:sldId id="303" r:id="rId7"/>
    <p:sldId id="305" r:id="rId8"/>
    <p:sldId id="345" r:id="rId9"/>
    <p:sldId id="309" r:id="rId10"/>
    <p:sldId id="310" r:id="rId11"/>
    <p:sldId id="311" r:id="rId12"/>
    <p:sldId id="339" r:id="rId13"/>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0D95676-B600-4051-85C1-A1D9DC36E39C}" v="734" dt="2018-08-28T12:17:57.4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5" autoAdjust="0"/>
    <p:restoredTop sz="94660"/>
  </p:normalViewPr>
  <p:slideViewPr>
    <p:cSldViewPr snapToGrid="0">
      <p:cViewPr>
        <p:scale>
          <a:sx n="73" d="100"/>
          <a:sy n="73" d="100"/>
        </p:scale>
        <p:origin x="474"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ette Fabild Omøe" userId="d435278161f10cf1" providerId="LiveId" clId="{D0D95676-B600-4051-85C1-A1D9DC36E39C}"/>
    <pc:docChg chg="custSel addSld delSld modSld sldOrd modMainMaster">
      <pc:chgData name="Annette Fabild Omøe" userId="d435278161f10cf1" providerId="LiveId" clId="{D0D95676-B600-4051-85C1-A1D9DC36E39C}" dt="2018-08-28T12:17:57.410" v="733" actId="207"/>
      <pc:docMkLst>
        <pc:docMk/>
      </pc:docMkLst>
      <pc:sldChg chg="delSp modSp">
        <pc:chgData name="Annette Fabild Omøe" userId="d435278161f10cf1" providerId="LiveId" clId="{D0D95676-B600-4051-85C1-A1D9DC36E39C}" dt="2018-08-28T12:06:00.794" v="520" actId="2711"/>
        <pc:sldMkLst>
          <pc:docMk/>
          <pc:sldMk cId="154936467" sldId="281"/>
        </pc:sldMkLst>
        <pc:spChg chg="mod">
          <ac:chgData name="Annette Fabild Omøe" userId="d435278161f10cf1" providerId="LiveId" clId="{D0D95676-B600-4051-85C1-A1D9DC36E39C}" dt="2018-08-28T12:06:00.794" v="520" actId="2711"/>
          <ac:spMkLst>
            <pc:docMk/>
            <pc:sldMk cId="154936467" sldId="281"/>
            <ac:spMk id="3" creationId="{31E6793E-1CDA-4ED7-9808-EE6059E18640}"/>
          </ac:spMkLst>
        </pc:spChg>
        <pc:spChg chg="del mod">
          <ac:chgData name="Annette Fabild Omøe" userId="d435278161f10cf1" providerId="LiveId" clId="{D0D95676-B600-4051-85C1-A1D9DC36E39C}" dt="2018-08-28T11:48:42.934" v="21" actId="478"/>
          <ac:spMkLst>
            <pc:docMk/>
            <pc:sldMk cId="154936467" sldId="281"/>
            <ac:spMk id="8" creationId="{8766A14F-6D04-4922-874E-B1D55E2587E9}"/>
          </ac:spMkLst>
        </pc:spChg>
        <pc:picChg chg="del">
          <ac:chgData name="Annette Fabild Omøe" userId="d435278161f10cf1" providerId="LiveId" clId="{D0D95676-B600-4051-85C1-A1D9DC36E39C}" dt="2018-08-28T11:48:36.737" v="19" actId="478"/>
          <ac:picMkLst>
            <pc:docMk/>
            <pc:sldMk cId="154936467" sldId="281"/>
            <ac:picMk id="6" creationId="{3153D84E-E59A-4E82-BC7D-808EC8CAAB56}"/>
          </ac:picMkLst>
        </pc:picChg>
      </pc:sldChg>
      <pc:sldChg chg="addSp delSp modSp add">
        <pc:chgData name="Annette Fabild Omøe" userId="d435278161f10cf1" providerId="LiveId" clId="{D0D95676-B600-4051-85C1-A1D9DC36E39C}" dt="2018-08-28T12:08:12.936" v="581" actId="20577"/>
        <pc:sldMkLst>
          <pc:docMk/>
          <pc:sldMk cId="0" sldId="299"/>
        </pc:sldMkLst>
        <pc:spChg chg="mod">
          <ac:chgData name="Annette Fabild Omøe" userId="d435278161f10cf1" providerId="LiveId" clId="{D0D95676-B600-4051-85C1-A1D9DC36E39C}" dt="2018-08-28T12:08:12.936" v="581" actId="20577"/>
          <ac:spMkLst>
            <pc:docMk/>
            <pc:sldMk cId="0" sldId="299"/>
            <ac:spMk id="3" creationId="{EBE1FAFF-E179-4BB6-9E2C-57D009B04A12}"/>
          </ac:spMkLst>
        </pc:spChg>
        <pc:spChg chg="add mod">
          <ac:chgData name="Annette Fabild Omøe" userId="d435278161f10cf1" providerId="LiveId" clId="{D0D95676-B600-4051-85C1-A1D9DC36E39C}" dt="2018-08-28T11:55:23.911" v="142" actId="20577"/>
          <ac:spMkLst>
            <pc:docMk/>
            <pc:sldMk cId="0" sldId="299"/>
            <ac:spMk id="5" creationId="{49387BA7-7F5E-4E91-86E4-F77F3A2D5A45}"/>
          </ac:spMkLst>
        </pc:spChg>
        <pc:spChg chg="add del mod">
          <ac:chgData name="Annette Fabild Omøe" userId="d435278161f10cf1" providerId="LiveId" clId="{D0D95676-B600-4051-85C1-A1D9DC36E39C}" dt="2018-08-28T11:56:03.067" v="145" actId="478"/>
          <ac:spMkLst>
            <pc:docMk/>
            <pc:sldMk cId="0" sldId="299"/>
            <ac:spMk id="6" creationId="{F17AD9EE-7A10-43DA-9709-C959C319CA15}"/>
          </ac:spMkLst>
        </pc:spChg>
        <pc:picChg chg="del">
          <ac:chgData name="Annette Fabild Omøe" userId="d435278161f10cf1" providerId="LiveId" clId="{D0D95676-B600-4051-85C1-A1D9DC36E39C}" dt="2018-08-28T11:51:25.075" v="24" actId="478"/>
          <ac:picMkLst>
            <pc:docMk/>
            <pc:sldMk cId="0" sldId="299"/>
            <ac:picMk id="2" creationId="{8628FAAB-7173-426B-AEAA-E057E09041ED}"/>
          </ac:picMkLst>
        </pc:picChg>
      </pc:sldChg>
      <pc:sldChg chg="addSp delSp modSp add">
        <pc:chgData name="Annette Fabild Omøe" userId="d435278161f10cf1" providerId="LiveId" clId="{D0D95676-B600-4051-85C1-A1D9DC36E39C}" dt="2018-08-28T12:11:58.777" v="651" actId="20577"/>
        <pc:sldMkLst>
          <pc:docMk/>
          <pc:sldMk cId="0" sldId="303"/>
        </pc:sldMkLst>
        <pc:spChg chg="mod">
          <ac:chgData name="Annette Fabild Omøe" userId="d435278161f10cf1" providerId="LiveId" clId="{D0D95676-B600-4051-85C1-A1D9DC36E39C}" dt="2018-08-28T12:11:58.777" v="651" actId="20577"/>
          <ac:spMkLst>
            <pc:docMk/>
            <pc:sldMk cId="0" sldId="303"/>
            <ac:spMk id="3" creationId="{D136944C-B7E6-43B8-9D44-B163462F6F32}"/>
          </ac:spMkLst>
        </pc:spChg>
        <pc:spChg chg="mod">
          <ac:chgData name="Annette Fabild Omøe" userId="d435278161f10cf1" providerId="LiveId" clId="{D0D95676-B600-4051-85C1-A1D9DC36E39C}" dt="2018-08-28T11:58:47.574" v="366" actId="20577"/>
          <ac:spMkLst>
            <pc:docMk/>
            <pc:sldMk cId="0" sldId="303"/>
            <ac:spMk id="4" creationId="{BD99E86E-71AB-4928-B9C4-7F083004A0FE}"/>
          </ac:spMkLst>
        </pc:spChg>
        <pc:spChg chg="add mod">
          <ac:chgData name="Annette Fabild Omøe" userId="d435278161f10cf1" providerId="LiveId" clId="{D0D95676-B600-4051-85C1-A1D9DC36E39C}" dt="2018-08-28T11:58:03.153" v="361" actId="20577"/>
          <ac:spMkLst>
            <pc:docMk/>
            <pc:sldMk cId="0" sldId="303"/>
            <ac:spMk id="5" creationId="{60C2BA74-2D02-424C-8EE3-3B41D38B7AF4}"/>
          </ac:spMkLst>
        </pc:spChg>
        <pc:spChg chg="add del mod">
          <ac:chgData name="Annette Fabild Omøe" userId="d435278161f10cf1" providerId="LiveId" clId="{D0D95676-B600-4051-85C1-A1D9DC36E39C}" dt="2018-08-28T11:58:30.046" v="363" actId="478"/>
          <ac:spMkLst>
            <pc:docMk/>
            <pc:sldMk cId="0" sldId="303"/>
            <ac:spMk id="6" creationId="{EBE09763-5BC4-42C6-8C0F-260573E81A96}"/>
          </ac:spMkLst>
        </pc:spChg>
      </pc:sldChg>
      <pc:sldChg chg="addSp delSp modSp add">
        <pc:chgData name="Annette Fabild Omøe" userId="d435278161f10cf1" providerId="LiveId" clId="{D0D95676-B600-4051-85C1-A1D9DC36E39C}" dt="2018-08-28T12:11:45.964" v="645" actId="1076"/>
        <pc:sldMkLst>
          <pc:docMk/>
          <pc:sldMk cId="0" sldId="305"/>
        </pc:sldMkLst>
        <pc:spChg chg="mod">
          <ac:chgData name="Annette Fabild Omøe" userId="d435278161f10cf1" providerId="LiveId" clId="{D0D95676-B600-4051-85C1-A1D9DC36E39C}" dt="2018-08-28T12:11:39.128" v="644" actId="20577"/>
          <ac:spMkLst>
            <pc:docMk/>
            <pc:sldMk cId="0" sldId="305"/>
            <ac:spMk id="2" creationId="{39AEC7BA-59EC-4C7D-91FD-271645D26A3E}"/>
          </ac:spMkLst>
        </pc:spChg>
        <pc:spChg chg="mod">
          <ac:chgData name="Annette Fabild Omøe" userId="d435278161f10cf1" providerId="LiveId" clId="{D0D95676-B600-4051-85C1-A1D9DC36E39C}" dt="2018-08-28T12:11:45.964" v="645" actId="1076"/>
          <ac:spMkLst>
            <pc:docMk/>
            <pc:sldMk cId="0" sldId="305"/>
            <ac:spMk id="4" creationId="{1A0AB0BE-7954-4554-B6A4-E28244B08ED9}"/>
          </ac:spMkLst>
        </pc:spChg>
        <pc:spChg chg="del mod">
          <ac:chgData name="Annette Fabild Omøe" userId="d435278161f10cf1" providerId="LiveId" clId="{D0D95676-B600-4051-85C1-A1D9DC36E39C}" dt="2018-08-28T12:10:52.636" v="624" actId="478"/>
          <ac:spMkLst>
            <pc:docMk/>
            <pc:sldMk cId="0" sldId="305"/>
            <ac:spMk id="5" creationId="{0CCEB37A-96F9-46D8-B94F-F94F0341365D}"/>
          </ac:spMkLst>
        </pc:spChg>
        <pc:spChg chg="add mod">
          <ac:chgData name="Annette Fabild Omøe" userId="d435278161f10cf1" providerId="LiveId" clId="{D0D95676-B600-4051-85C1-A1D9DC36E39C}" dt="2018-08-28T12:00:53.538" v="389"/>
          <ac:spMkLst>
            <pc:docMk/>
            <pc:sldMk cId="0" sldId="305"/>
            <ac:spMk id="6" creationId="{6F0E199C-908E-4E3B-BCB2-D8EF3B9D1856}"/>
          </ac:spMkLst>
        </pc:spChg>
        <pc:spChg chg="add del mod">
          <ac:chgData name="Annette Fabild Omøe" userId="d435278161f10cf1" providerId="LiveId" clId="{D0D95676-B600-4051-85C1-A1D9DC36E39C}" dt="2018-08-28T12:10:26.626" v="620" actId="478"/>
          <ac:spMkLst>
            <pc:docMk/>
            <pc:sldMk cId="0" sldId="305"/>
            <ac:spMk id="7" creationId="{C4C9F864-5A7C-46E3-95BF-F96BD4A7162B}"/>
          </ac:spMkLst>
        </pc:spChg>
      </pc:sldChg>
      <pc:sldChg chg="addSp delSp modSp add ord">
        <pc:chgData name="Annette Fabild Omøe" userId="d435278161f10cf1" providerId="LiveId" clId="{D0D95676-B600-4051-85C1-A1D9DC36E39C}" dt="2018-08-28T12:16:22.978" v="702" actId="20577"/>
        <pc:sldMkLst>
          <pc:docMk/>
          <pc:sldMk cId="0" sldId="307"/>
        </pc:sldMkLst>
        <pc:spChg chg="mod">
          <ac:chgData name="Annette Fabild Omøe" userId="d435278161f10cf1" providerId="LiveId" clId="{D0D95676-B600-4051-85C1-A1D9DC36E39C}" dt="2018-08-28T12:16:22.978" v="702" actId="20577"/>
          <ac:spMkLst>
            <pc:docMk/>
            <pc:sldMk cId="0" sldId="307"/>
            <ac:spMk id="2" creationId="{C9EB66F7-CF97-4CB0-8906-0A2D0240E197}"/>
          </ac:spMkLst>
        </pc:spChg>
        <pc:spChg chg="add mod">
          <ac:chgData name="Annette Fabild Omøe" userId="d435278161f10cf1" providerId="LiveId" clId="{D0D95676-B600-4051-85C1-A1D9DC36E39C}" dt="2018-08-28T12:00:32.587" v="388" actId="20577"/>
          <ac:spMkLst>
            <pc:docMk/>
            <pc:sldMk cId="0" sldId="307"/>
            <ac:spMk id="4" creationId="{E912DCC7-0F42-4720-873A-BCD45FC281AA}"/>
          </ac:spMkLst>
        </pc:spChg>
        <pc:spChg chg="add del mod">
          <ac:chgData name="Annette Fabild Omøe" userId="d435278161f10cf1" providerId="LiveId" clId="{D0D95676-B600-4051-85C1-A1D9DC36E39C}" dt="2018-08-28T12:06:30.368" v="521" actId="478"/>
          <ac:spMkLst>
            <pc:docMk/>
            <pc:sldMk cId="0" sldId="307"/>
            <ac:spMk id="5" creationId="{D3840BF8-7540-41DF-91BD-D4A95BB88750}"/>
          </ac:spMkLst>
        </pc:spChg>
      </pc:sldChg>
      <pc:sldChg chg="addSp delSp modSp add">
        <pc:chgData name="Annette Fabild Omøe" userId="d435278161f10cf1" providerId="LiveId" clId="{D0D95676-B600-4051-85C1-A1D9DC36E39C}" dt="2018-08-28T12:12:58.898" v="658" actId="14100"/>
        <pc:sldMkLst>
          <pc:docMk/>
          <pc:sldMk cId="0" sldId="309"/>
        </pc:sldMkLst>
        <pc:spChg chg="mod">
          <ac:chgData name="Annette Fabild Omøe" userId="d435278161f10cf1" providerId="LiveId" clId="{D0D95676-B600-4051-85C1-A1D9DC36E39C}" dt="2018-08-28T12:12:58.898" v="658" actId="14100"/>
          <ac:spMkLst>
            <pc:docMk/>
            <pc:sldMk cId="0" sldId="309"/>
            <ac:spMk id="2" creationId="{0A21B568-AE91-48D8-9EF9-B4C83B581BB1}"/>
          </ac:spMkLst>
        </pc:spChg>
        <pc:spChg chg="add mod">
          <ac:chgData name="Annette Fabild Omøe" userId="d435278161f10cf1" providerId="LiveId" clId="{D0D95676-B600-4051-85C1-A1D9DC36E39C}" dt="2018-08-28T12:03:05.518" v="475" actId="20577"/>
          <ac:spMkLst>
            <pc:docMk/>
            <pc:sldMk cId="0" sldId="309"/>
            <ac:spMk id="4" creationId="{888AB7BD-B17D-4675-814E-73CC3476D63C}"/>
          </ac:spMkLst>
        </pc:spChg>
        <pc:spChg chg="add del mod">
          <ac:chgData name="Annette Fabild Omøe" userId="d435278161f10cf1" providerId="LiveId" clId="{D0D95676-B600-4051-85C1-A1D9DC36E39C}" dt="2018-08-28T12:12:47.977" v="656" actId="478"/>
          <ac:spMkLst>
            <pc:docMk/>
            <pc:sldMk cId="0" sldId="309"/>
            <ac:spMk id="5" creationId="{C7517470-68EB-4CE8-B311-23992755DC11}"/>
          </ac:spMkLst>
        </pc:spChg>
      </pc:sldChg>
      <pc:sldChg chg="addSp delSp modSp add">
        <pc:chgData name="Annette Fabild Omøe" userId="d435278161f10cf1" providerId="LiveId" clId="{D0D95676-B600-4051-85C1-A1D9DC36E39C}" dt="2018-08-28T12:13:32.874" v="662" actId="1076"/>
        <pc:sldMkLst>
          <pc:docMk/>
          <pc:sldMk cId="0" sldId="310"/>
        </pc:sldMkLst>
        <pc:spChg chg="mod">
          <ac:chgData name="Annette Fabild Omøe" userId="d435278161f10cf1" providerId="LiveId" clId="{D0D95676-B600-4051-85C1-A1D9DC36E39C}" dt="2018-08-28T12:13:24.122" v="661" actId="14100"/>
          <ac:spMkLst>
            <pc:docMk/>
            <pc:sldMk cId="0" sldId="310"/>
            <ac:spMk id="2" creationId="{270A6790-9A7D-4D90-A53A-F28FEA74FEFA}"/>
          </ac:spMkLst>
        </pc:spChg>
        <pc:spChg chg="mod">
          <ac:chgData name="Annette Fabild Omøe" userId="d435278161f10cf1" providerId="LiveId" clId="{D0D95676-B600-4051-85C1-A1D9DC36E39C}" dt="2018-08-28T12:13:32.874" v="662" actId="1076"/>
          <ac:spMkLst>
            <pc:docMk/>
            <pc:sldMk cId="0" sldId="310"/>
            <ac:spMk id="3" creationId="{A3EDDF21-EA1D-409A-A977-4B1D5309926C}"/>
          </ac:spMkLst>
        </pc:spChg>
        <pc:spChg chg="mod">
          <ac:chgData name="Annette Fabild Omøe" userId="d435278161f10cf1" providerId="LiveId" clId="{D0D95676-B600-4051-85C1-A1D9DC36E39C}" dt="2018-08-28T12:13:32.874" v="662" actId="1076"/>
          <ac:spMkLst>
            <pc:docMk/>
            <pc:sldMk cId="0" sldId="310"/>
            <ac:spMk id="4" creationId="{A1FC3A6B-71C2-4080-BA51-0CEE00323141}"/>
          </ac:spMkLst>
        </pc:spChg>
        <pc:spChg chg="mod">
          <ac:chgData name="Annette Fabild Omøe" userId="d435278161f10cf1" providerId="LiveId" clId="{D0D95676-B600-4051-85C1-A1D9DC36E39C}" dt="2018-08-28T12:13:32.874" v="662" actId="1076"/>
          <ac:spMkLst>
            <pc:docMk/>
            <pc:sldMk cId="0" sldId="310"/>
            <ac:spMk id="5" creationId="{DD7C9B58-FB07-46DA-8571-B6A3A486ED0A}"/>
          </ac:spMkLst>
        </pc:spChg>
        <pc:spChg chg="mod">
          <ac:chgData name="Annette Fabild Omøe" userId="d435278161f10cf1" providerId="LiveId" clId="{D0D95676-B600-4051-85C1-A1D9DC36E39C}" dt="2018-08-28T12:13:32.874" v="662" actId="1076"/>
          <ac:spMkLst>
            <pc:docMk/>
            <pc:sldMk cId="0" sldId="310"/>
            <ac:spMk id="6" creationId="{B365171A-77B1-477F-B2DC-6EB81A18999A}"/>
          </ac:spMkLst>
        </pc:spChg>
        <pc:spChg chg="mod">
          <ac:chgData name="Annette Fabild Omøe" userId="d435278161f10cf1" providerId="LiveId" clId="{D0D95676-B600-4051-85C1-A1D9DC36E39C}" dt="2018-08-28T12:13:32.874" v="662" actId="1076"/>
          <ac:spMkLst>
            <pc:docMk/>
            <pc:sldMk cId="0" sldId="310"/>
            <ac:spMk id="7" creationId="{7157103E-B186-4553-BF3B-96CF5D527690}"/>
          </ac:spMkLst>
        </pc:spChg>
        <pc:spChg chg="mod">
          <ac:chgData name="Annette Fabild Omøe" userId="d435278161f10cf1" providerId="LiveId" clId="{D0D95676-B600-4051-85C1-A1D9DC36E39C}" dt="2018-08-28T12:13:32.874" v="662" actId="1076"/>
          <ac:spMkLst>
            <pc:docMk/>
            <pc:sldMk cId="0" sldId="310"/>
            <ac:spMk id="8" creationId="{87844E6F-47BC-450C-A5A3-CECEB462AE2A}"/>
          </ac:spMkLst>
        </pc:spChg>
        <pc:spChg chg="mod">
          <ac:chgData name="Annette Fabild Omøe" userId="d435278161f10cf1" providerId="LiveId" clId="{D0D95676-B600-4051-85C1-A1D9DC36E39C}" dt="2018-08-28T12:13:32.874" v="662" actId="1076"/>
          <ac:spMkLst>
            <pc:docMk/>
            <pc:sldMk cId="0" sldId="310"/>
            <ac:spMk id="9" creationId="{756ACC11-388A-41DA-A953-53BA6A5E981A}"/>
          </ac:spMkLst>
        </pc:spChg>
        <pc:spChg chg="mod">
          <ac:chgData name="Annette Fabild Omøe" userId="d435278161f10cf1" providerId="LiveId" clId="{D0D95676-B600-4051-85C1-A1D9DC36E39C}" dt="2018-08-28T12:13:32.874" v="662" actId="1076"/>
          <ac:spMkLst>
            <pc:docMk/>
            <pc:sldMk cId="0" sldId="310"/>
            <ac:spMk id="10" creationId="{01916B73-95D9-4F84-97D3-7C9E3B0DAEE9}"/>
          </ac:spMkLst>
        </pc:spChg>
        <pc:spChg chg="mod">
          <ac:chgData name="Annette Fabild Omøe" userId="d435278161f10cf1" providerId="LiveId" clId="{D0D95676-B600-4051-85C1-A1D9DC36E39C}" dt="2018-08-28T12:13:32.874" v="662" actId="1076"/>
          <ac:spMkLst>
            <pc:docMk/>
            <pc:sldMk cId="0" sldId="310"/>
            <ac:spMk id="11" creationId="{1890C236-1D64-41B1-9CFB-3FBF9524D0C6}"/>
          </ac:spMkLst>
        </pc:spChg>
        <pc:spChg chg="mod">
          <ac:chgData name="Annette Fabild Omøe" userId="d435278161f10cf1" providerId="LiveId" clId="{D0D95676-B600-4051-85C1-A1D9DC36E39C}" dt="2018-08-28T12:13:32.874" v="662" actId="1076"/>
          <ac:spMkLst>
            <pc:docMk/>
            <pc:sldMk cId="0" sldId="310"/>
            <ac:spMk id="12" creationId="{7D7BECF4-F565-4614-AB1E-9F938E66EADC}"/>
          </ac:spMkLst>
        </pc:spChg>
        <pc:spChg chg="add mod">
          <ac:chgData name="Annette Fabild Omøe" userId="d435278161f10cf1" providerId="LiveId" clId="{D0D95676-B600-4051-85C1-A1D9DC36E39C}" dt="2018-08-28T12:03:18.899" v="493" actId="20577"/>
          <ac:spMkLst>
            <pc:docMk/>
            <pc:sldMk cId="0" sldId="310"/>
            <ac:spMk id="14" creationId="{BEC509AA-DEA0-4D81-8BF0-231431AF9E72}"/>
          </ac:spMkLst>
        </pc:spChg>
        <pc:spChg chg="add del mod">
          <ac:chgData name="Annette Fabild Omøe" userId="d435278161f10cf1" providerId="LiveId" clId="{D0D95676-B600-4051-85C1-A1D9DC36E39C}" dt="2018-08-28T12:13:15.199" v="659" actId="478"/>
          <ac:spMkLst>
            <pc:docMk/>
            <pc:sldMk cId="0" sldId="310"/>
            <ac:spMk id="15" creationId="{1D4B58C5-D431-4085-B574-0D9BCB5BBD39}"/>
          </ac:spMkLst>
        </pc:spChg>
      </pc:sldChg>
      <pc:sldChg chg="addSp delSp modSp add">
        <pc:chgData name="Annette Fabild Omøe" userId="d435278161f10cf1" providerId="LiveId" clId="{D0D95676-B600-4051-85C1-A1D9DC36E39C}" dt="2018-08-28T12:13:48.268" v="665" actId="14100"/>
        <pc:sldMkLst>
          <pc:docMk/>
          <pc:sldMk cId="0" sldId="311"/>
        </pc:sldMkLst>
        <pc:spChg chg="mod">
          <ac:chgData name="Annette Fabild Omøe" userId="d435278161f10cf1" providerId="LiveId" clId="{D0D95676-B600-4051-85C1-A1D9DC36E39C}" dt="2018-08-28T12:13:48.268" v="665" actId="14100"/>
          <ac:spMkLst>
            <pc:docMk/>
            <pc:sldMk cId="0" sldId="311"/>
            <ac:spMk id="2" creationId="{B32C797D-5860-481E-846D-B0D13A602B78}"/>
          </ac:spMkLst>
        </pc:spChg>
        <pc:spChg chg="add mod">
          <ac:chgData name="Annette Fabild Omøe" userId="d435278161f10cf1" providerId="LiveId" clId="{D0D95676-B600-4051-85C1-A1D9DC36E39C}" dt="2018-08-28T12:03:32.981" v="512" actId="20577"/>
          <ac:spMkLst>
            <pc:docMk/>
            <pc:sldMk cId="0" sldId="311"/>
            <ac:spMk id="6" creationId="{A9B8A094-D4AB-4C3C-94FB-4D87C3214F3A}"/>
          </ac:spMkLst>
        </pc:spChg>
        <pc:spChg chg="add del mod">
          <ac:chgData name="Annette Fabild Omøe" userId="d435278161f10cf1" providerId="LiveId" clId="{D0D95676-B600-4051-85C1-A1D9DC36E39C}" dt="2018-08-28T12:13:40.850" v="663" actId="478"/>
          <ac:spMkLst>
            <pc:docMk/>
            <pc:sldMk cId="0" sldId="311"/>
            <ac:spMk id="7" creationId="{821538C6-B011-496D-88FB-E235F7CD5E65}"/>
          </ac:spMkLst>
        </pc:spChg>
      </pc:sldChg>
      <pc:sldChg chg="addSp modSp add del">
        <pc:chgData name="Annette Fabild Omøe" userId="d435278161f10cf1" providerId="LiveId" clId="{D0D95676-B600-4051-85C1-A1D9DC36E39C}" dt="2018-08-28T12:05:07.461" v="514" actId="2696"/>
        <pc:sldMkLst>
          <pc:docMk/>
          <pc:sldMk cId="0" sldId="312"/>
        </pc:sldMkLst>
        <pc:spChg chg="add mod">
          <ac:chgData name="Annette Fabild Omøe" userId="d435278161f10cf1" providerId="LiveId" clId="{D0D95676-B600-4051-85C1-A1D9DC36E39C}" dt="2018-08-28T12:02:55.196" v="456"/>
          <ac:spMkLst>
            <pc:docMk/>
            <pc:sldMk cId="0" sldId="312"/>
            <ac:spMk id="4" creationId="{1800F27A-7CA5-4F4D-888A-633C9DB109F8}"/>
          </ac:spMkLst>
        </pc:spChg>
        <pc:spChg chg="add mod">
          <ac:chgData name="Annette Fabild Omøe" userId="d435278161f10cf1" providerId="LiveId" clId="{D0D95676-B600-4051-85C1-A1D9DC36E39C}" dt="2018-08-28T12:02:55.196" v="456"/>
          <ac:spMkLst>
            <pc:docMk/>
            <pc:sldMk cId="0" sldId="312"/>
            <ac:spMk id="5" creationId="{5E9FA4DF-E24F-4FCA-BE97-53A5323D13B3}"/>
          </ac:spMkLst>
        </pc:spChg>
      </pc:sldChg>
      <pc:sldChg chg="addSp delSp modSp add ord">
        <pc:chgData name="Annette Fabild Omøe" userId="d435278161f10cf1" providerId="LiveId" clId="{D0D95676-B600-4051-85C1-A1D9DC36E39C}" dt="2018-08-28T12:17:36.925" v="731" actId="6549"/>
        <pc:sldMkLst>
          <pc:docMk/>
          <pc:sldMk cId="0" sldId="333"/>
        </pc:sldMkLst>
        <pc:spChg chg="del mod">
          <ac:chgData name="Annette Fabild Omøe" userId="d435278161f10cf1" providerId="LiveId" clId="{D0D95676-B600-4051-85C1-A1D9DC36E39C}" dt="2018-08-28T11:52:17.873" v="26"/>
          <ac:spMkLst>
            <pc:docMk/>
            <pc:sldMk cId="0" sldId="333"/>
            <ac:spMk id="2" creationId="{BE0DD260-E9A7-4566-A12D-723FA633DE82}"/>
          </ac:spMkLst>
        </pc:spChg>
        <pc:spChg chg="del">
          <ac:chgData name="Annette Fabild Omøe" userId="d435278161f10cf1" providerId="LiveId" clId="{D0D95676-B600-4051-85C1-A1D9DC36E39C}" dt="2018-08-28T11:52:24.654" v="27" actId="478"/>
          <ac:spMkLst>
            <pc:docMk/>
            <pc:sldMk cId="0" sldId="333"/>
            <ac:spMk id="4" creationId="{93571B76-8707-45C4-837E-0D08A4CB2373}"/>
          </ac:spMkLst>
        </pc:spChg>
        <pc:spChg chg="add mod">
          <ac:chgData name="Annette Fabild Omøe" userId="d435278161f10cf1" providerId="LiveId" clId="{D0D95676-B600-4051-85C1-A1D9DC36E39C}" dt="2018-08-28T12:17:36.925" v="731" actId="6549"/>
          <ac:spMkLst>
            <pc:docMk/>
            <pc:sldMk cId="0" sldId="333"/>
            <ac:spMk id="5" creationId="{BE37AC97-E719-4F9C-9447-B885204CBC03}"/>
          </ac:spMkLst>
        </pc:spChg>
      </pc:sldChg>
      <pc:sldChg chg="addSp modSp add del">
        <pc:chgData name="Annette Fabild Omøe" userId="d435278161f10cf1" providerId="LiveId" clId="{D0D95676-B600-4051-85C1-A1D9DC36E39C}" dt="2018-08-28T12:04:42.449" v="513" actId="2696"/>
        <pc:sldMkLst>
          <pc:docMk/>
          <pc:sldMk cId="0" sldId="337"/>
        </pc:sldMkLst>
        <pc:spChg chg="add mod">
          <ac:chgData name="Annette Fabild Omøe" userId="d435278161f10cf1" providerId="LiveId" clId="{D0D95676-B600-4051-85C1-A1D9DC36E39C}" dt="2018-08-28T12:02:55.196" v="456"/>
          <ac:spMkLst>
            <pc:docMk/>
            <pc:sldMk cId="0" sldId="337"/>
            <ac:spMk id="6" creationId="{95118598-6D93-40AD-89A1-B9581313226B}"/>
          </ac:spMkLst>
        </pc:spChg>
        <pc:spChg chg="add mod">
          <ac:chgData name="Annette Fabild Omøe" userId="d435278161f10cf1" providerId="LiveId" clId="{D0D95676-B600-4051-85C1-A1D9DC36E39C}" dt="2018-08-28T12:02:55.196" v="456"/>
          <ac:spMkLst>
            <pc:docMk/>
            <pc:sldMk cId="0" sldId="337"/>
            <ac:spMk id="7" creationId="{BC38646C-7057-4611-9FC0-186446655244}"/>
          </ac:spMkLst>
        </pc:spChg>
      </pc:sldChg>
      <pc:sldChg chg="addSp modSp add del">
        <pc:chgData name="Annette Fabild Omøe" userId="d435278161f10cf1" providerId="LiveId" clId="{D0D95676-B600-4051-85C1-A1D9DC36E39C}" dt="2018-08-28T12:17:14.836" v="719" actId="2696"/>
        <pc:sldMkLst>
          <pc:docMk/>
          <pc:sldMk cId="0" sldId="338"/>
        </pc:sldMkLst>
        <pc:spChg chg="add mod">
          <ac:chgData name="Annette Fabild Omøe" userId="d435278161f10cf1" providerId="LiveId" clId="{D0D95676-B600-4051-85C1-A1D9DC36E39C}" dt="2018-08-28T12:02:55.196" v="456"/>
          <ac:spMkLst>
            <pc:docMk/>
            <pc:sldMk cId="0" sldId="338"/>
            <ac:spMk id="5" creationId="{301FF0C9-FDCE-4D5D-B693-F535891176B8}"/>
          </ac:spMkLst>
        </pc:spChg>
        <pc:spChg chg="add mod">
          <ac:chgData name="Annette Fabild Omøe" userId="d435278161f10cf1" providerId="LiveId" clId="{D0D95676-B600-4051-85C1-A1D9DC36E39C}" dt="2018-08-28T12:02:55.196" v="456"/>
          <ac:spMkLst>
            <pc:docMk/>
            <pc:sldMk cId="0" sldId="338"/>
            <ac:spMk id="6" creationId="{7C8865FF-6CEE-4ECF-8FEF-764CF72F09A6}"/>
          </ac:spMkLst>
        </pc:spChg>
      </pc:sldChg>
      <pc:sldChg chg="addSp delSp modSp add">
        <pc:chgData name="Annette Fabild Omøe" userId="d435278161f10cf1" providerId="LiveId" clId="{D0D95676-B600-4051-85C1-A1D9DC36E39C}" dt="2018-08-28T12:17:11.572" v="718" actId="1076"/>
        <pc:sldMkLst>
          <pc:docMk/>
          <pc:sldMk cId="0" sldId="339"/>
        </pc:sldMkLst>
        <pc:spChg chg="mod">
          <ac:chgData name="Annette Fabild Omøe" userId="d435278161f10cf1" providerId="LiveId" clId="{D0D95676-B600-4051-85C1-A1D9DC36E39C}" dt="2018-08-28T12:17:02.394" v="717" actId="1076"/>
          <ac:spMkLst>
            <pc:docMk/>
            <pc:sldMk cId="0" sldId="339"/>
            <ac:spMk id="2" creationId="{291AE687-F1A0-40F4-B7D2-D27DFFA5585F}"/>
          </ac:spMkLst>
        </pc:spChg>
        <pc:spChg chg="mod">
          <ac:chgData name="Annette Fabild Omøe" userId="d435278161f10cf1" providerId="LiveId" clId="{D0D95676-B600-4051-85C1-A1D9DC36E39C}" dt="2018-08-28T12:17:11.572" v="718" actId="1076"/>
          <ac:spMkLst>
            <pc:docMk/>
            <pc:sldMk cId="0" sldId="339"/>
            <ac:spMk id="4" creationId="{6A048086-09D6-4DCD-A05E-537320B944B2}"/>
          </ac:spMkLst>
        </pc:spChg>
        <pc:spChg chg="mod">
          <ac:chgData name="Annette Fabild Omøe" userId="d435278161f10cf1" providerId="LiveId" clId="{D0D95676-B600-4051-85C1-A1D9DC36E39C}" dt="2018-08-28T12:17:11.572" v="718" actId="1076"/>
          <ac:spMkLst>
            <pc:docMk/>
            <pc:sldMk cId="0" sldId="339"/>
            <ac:spMk id="5" creationId="{043782D2-32A9-4DB5-ADDC-D8EEDC63D6E2}"/>
          </ac:spMkLst>
        </pc:spChg>
        <pc:spChg chg="add mod">
          <ac:chgData name="Annette Fabild Omøe" userId="d435278161f10cf1" providerId="LiveId" clId="{D0D95676-B600-4051-85C1-A1D9DC36E39C}" dt="2018-08-28T12:16:47.207" v="715" actId="20577"/>
          <ac:spMkLst>
            <pc:docMk/>
            <pc:sldMk cId="0" sldId="339"/>
            <ac:spMk id="6" creationId="{401E70A8-1EC4-4F35-92F8-96B63E43CE96}"/>
          </ac:spMkLst>
        </pc:spChg>
        <pc:spChg chg="add del mod">
          <ac:chgData name="Annette Fabild Omøe" userId="d435278161f10cf1" providerId="LiveId" clId="{D0D95676-B600-4051-85C1-A1D9DC36E39C}" dt="2018-08-28T12:16:55.939" v="716" actId="478"/>
          <ac:spMkLst>
            <pc:docMk/>
            <pc:sldMk cId="0" sldId="339"/>
            <ac:spMk id="7" creationId="{0D0BC967-99C7-4E4D-92C7-CBC88BDF5A12}"/>
          </ac:spMkLst>
        </pc:spChg>
      </pc:sldChg>
      <pc:sldChg chg="addSp delSp modSp add del">
        <pc:chgData name="Annette Fabild Omøe" userId="d435278161f10cf1" providerId="LiveId" clId="{D0D95676-B600-4051-85C1-A1D9DC36E39C}" dt="2018-08-28T12:16:31.952" v="703" actId="2696"/>
        <pc:sldMkLst>
          <pc:docMk/>
          <pc:sldMk cId="0" sldId="342"/>
        </pc:sldMkLst>
        <pc:spChg chg="mod">
          <ac:chgData name="Annette Fabild Omøe" userId="d435278161f10cf1" providerId="LiveId" clId="{D0D95676-B600-4051-85C1-A1D9DC36E39C}" dt="2018-08-28T12:15:30.040" v="685"/>
          <ac:spMkLst>
            <pc:docMk/>
            <pc:sldMk cId="0" sldId="342"/>
            <ac:spMk id="2" creationId="{84963A33-3411-4D73-AEEF-CB78412AC20E}"/>
          </ac:spMkLst>
        </pc:spChg>
        <pc:spChg chg="add mod">
          <ac:chgData name="Annette Fabild Omøe" userId="d435278161f10cf1" providerId="LiveId" clId="{D0D95676-B600-4051-85C1-A1D9DC36E39C}" dt="2018-08-28T12:02:55.196" v="456"/>
          <ac:spMkLst>
            <pc:docMk/>
            <pc:sldMk cId="0" sldId="342"/>
            <ac:spMk id="4" creationId="{48A8523C-438C-4197-9182-9770001FBC8E}"/>
          </ac:spMkLst>
        </pc:spChg>
        <pc:spChg chg="add del mod">
          <ac:chgData name="Annette Fabild Omøe" userId="d435278161f10cf1" providerId="LiveId" clId="{D0D95676-B600-4051-85C1-A1D9DC36E39C}" dt="2018-08-28T12:15:25.538" v="684" actId="478"/>
          <ac:spMkLst>
            <pc:docMk/>
            <pc:sldMk cId="0" sldId="342"/>
            <ac:spMk id="5" creationId="{24088EFA-3497-4D46-9C1E-C92F9A2048EA}"/>
          </ac:spMkLst>
        </pc:spChg>
      </pc:sldChg>
      <pc:sldChg chg="addSp delSp modSp add ord">
        <pc:chgData name="Annette Fabild Omøe" userId="d435278161f10cf1" providerId="LiveId" clId="{D0D95676-B600-4051-85C1-A1D9DC36E39C}" dt="2018-08-28T12:17:57.410" v="733" actId="207"/>
        <pc:sldMkLst>
          <pc:docMk/>
          <pc:sldMk cId="0" sldId="343"/>
        </pc:sldMkLst>
        <pc:spChg chg="del">
          <ac:chgData name="Annette Fabild Omøe" userId="d435278161f10cf1" providerId="LiveId" clId="{D0D95676-B600-4051-85C1-A1D9DC36E39C}" dt="2018-08-28T12:14:23.491" v="666" actId="478"/>
          <ac:spMkLst>
            <pc:docMk/>
            <pc:sldMk cId="0" sldId="343"/>
            <ac:spMk id="3" creationId="{D7A5772A-0D05-4EB1-9474-706221A6CC16}"/>
          </ac:spMkLst>
        </pc:spChg>
        <pc:spChg chg="mod">
          <ac:chgData name="Annette Fabild Omøe" userId="d435278161f10cf1" providerId="LiveId" clId="{D0D95676-B600-4051-85C1-A1D9DC36E39C}" dt="2018-08-28T12:17:57.410" v="733" actId="207"/>
          <ac:spMkLst>
            <pc:docMk/>
            <pc:sldMk cId="0" sldId="343"/>
            <ac:spMk id="13" creationId="{B819A4FF-CE69-4C7E-A078-0C8B44B770CD}"/>
          </ac:spMkLst>
        </pc:spChg>
        <pc:spChg chg="mod">
          <ac:chgData name="Annette Fabild Omøe" userId="d435278161f10cf1" providerId="LiveId" clId="{D0D95676-B600-4051-85C1-A1D9DC36E39C}" dt="2018-08-28T12:17:50.617" v="732" actId="207"/>
          <ac:spMkLst>
            <pc:docMk/>
            <pc:sldMk cId="0" sldId="343"/>
            <ac:spMk id="16" creationId="{5B1A3EBF-9EEB-4068-8904-F1CDB5A83117}"/>
          </ac:spMkLst>
        </pc:spChg>
        <pc:spChg chg="add mod">
          <ac:chgData name="Annette Fabild Omøe" userId="d435278161f10cf1" providerId="LiveId" clId="{D0D95676-B600-4051-85C1-A1D9DC36E39C}" dt="2018-08-28T12:14:29.048" v="683" actId="20577"/>
          <ac:spMkLst>
            <pc:docMk/>
            <pc:sldMk cId="0" sldId="343"/>
            <ac:spMk id="31" creationId="{5CC5099F-F42F-4B82-8412-63BA6E91C139}"/>
          </ac:spMkLst>
        </pc:spChg>
      </pc:sldChg>
      <pc:sldChg chg="addSp delSp modSp add">
        <pc:chgData name="Annette Fabild Omøe" userId="d435278161f10cf1" providerId="LiveId" clId="{D0D95676-B600-4051-85C1-A1D9DC36E39C}" dt="2018-08-28T12:12:38.706" v="655" actId="1076"/>
        <pc:sldMkLst>
          <pc:docMk/>
          <pc:sldMk cId="0" sldId="345"/>
        </pc:sldMkLst>
        <pc:spChg chg="add mod">
          <ac:chgData name="Annette Fabild Omøe" userId="d435278161f10cf1" providerId="LiveId" clId="{D0D95676-B600-4051-85C1-A1D9DC36E39C}" dt="2018-08-28T12:12:11.374" v="652" actId="255"/>
          <ac:spMkLst>
            <pc:docMk/>
            <pc:sldMk cId="0" sldId="345"/>
            <ac:spMk id="4" creationId="{CB8BF9A7-8B62-4ACA-8444-FE037BC6A413}"/>
          </ac:spMkLst>
        </pc:spChg>
        <pc:spChg chg="add del mod">
          <ac:chgData name="Annette Fabild Omøe" userId="d435278161f10cf1" providerId="LiveId" clId="{D0D95676-B600-4051-85C1-A1D9DC36E39C}" dt="2018-08-28T12:12:20.852" v="653" actId="478"/>
          <ac:spMkLst>
            <pc:docMk/>
            <pc:sldMk cId="0" sldId="345"/>
            <ac:spMk id="5" creationId="{5FE7CA16-66CC-44DD-ABBF-EA815BC1D905}"/>
          </ac:spMkLst>
        </pc:spChg>
        <pc:graphicFrameChg chg="mod modGraphic">
          <ac:chgData name="Annette Fabild Omøe" userId="d435278161f10cf1" providerId="LiveId" clId="{D0D95676-B600-4051-85C1-A1D9DC36E39C}" dt="2018-08-28T12:12:38.706" v="655" actId="1076"/>
          <ac:graphicFrameMkLst>
            <pc:docMk/>
            <pc:sldMk cId="0" sldId="345"/>
            <ac:graphicFrameMk id="3" creationId="{53213763-CAB4-404D-B21F-899A6A433998}"/>
          </ac:graphicFrameMkLst>
        </pc:graphicFrameChg>
      </pc:sldChg>
      <pc:sldMasterChg chg="delSp modSp">
        <pc:chgData name="Annette Fabild Omøe" userId="d435278161f10cf1" providerId="LiveId" clId="{D0D95676-B600-4051-85C1-A1D9DC36E39C}" dt="2018-08-28T11:57:33.393" v="350" actId="1076"/>
        <pc:sldMasterMkLst>
          <pc:docMk/>
          <pc:sldMasterMk cId="86424013" sldId="2147483660"/>
        </pc:sldMasterMkLst>
        <pc:spChg chg="mod">
          <ac:chgData name="Annette Fabild Omøe" userId="d435278161f10cf1" providerId="LiveId" clId="{D0D95676-B600-4051-85C1-A1D9DC36E39C}" dt="2018-08-28T11:57:33.393" v="350" actId="1076"/>
          <ac:spMkLst>
            <pc:docMk/>
            <pc:sldMasterMk cId="86424013" sldId="2147483660"/>
            <ac:spMk id="8" creationId="{1AD03A99-96CB-42C3-A423-991C43E0E80F}"/>
          </ac:spMkLst>
        </pc:spChg>
        <pc:picChg chg="del mod">
          <ac:chgData name="Annette Fabild Omøe" userId="d435278161f10cf1" providerId="LiveId" clId="{D0D95676-B600-4051-85C1-A1D9DC36E39C}" dt="2018-08-28T11:45:24.288" v="8" actId="478"/>
          <ac:picMkLst>
            <pc:docMk/>
            <pc:sldMasterMk cId="86424013" sldId="2147483660"/>
            <ac:picMk id="10" creationId="{B569D263-6ADA-4EFE-8C10-5C88CDA6213F}"/>
          </ac:picMkLst>
        </pc:pic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015530-0949-428D-9104-C45731F74FBD}" type="datetimeFigureOut">
              <a:rPr lang="da-DK" smtClean="0"/>
              <a:t>28-08-2018</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7D3034-B328-4E6A-B532-4597037E3B74}" type="slidenum">
              <a:rPr lang="da-DK" smtClean="0"/>
              <a:t>‹nr.›</a:t>
            </a:fld>
            <a:endParaRPr lang="da-DK"/>
          </a:p>
        </p:txBody>
      </p:sp>
    </p:spTree>
    <p:extLst>
      <p:ext uri="{BB962C8B-B14F-4D97-AF65-F5344CB8AC3E}">
        <p14:creationId xmlns:p14="http://schemas.microsoft.com/office/powerpoint/2010/main" val="2627569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Talt med 23 ledere og medarbejdere</a:t>
            </a:r>
          </a:p>
          <a:p>
            <a:r>
              <a:rPr lang="da-DK" sz="1200" dirty="0">
                <a:solidFill>
                  <a:srgbClr val="002060"/>
                </a:solidFill>
                <a:latin typeface="Arial" panose="020B0604020202020204" pitchFamily="34" charset="0"/>
                <a:cs typeface="Arial" panose="020B0604020202020204" pitchFamily="34" charset="0"/>
              </a:rPr>
              <a:t> Tak for stor imødekommenhed, åbenhed og ærlighed </a:t>
            </a:r>
          </a:p>
          <a:p>
            <a:r>
              <a:rPr lang="da-DK" sz="1200" dirty="0">
                <a:solidFill>
                  <a:srgbClr val="002060"/>
                </a:solidFill>
                <a:latin typeface="Arial" panose="020B0604020202020204" pitchFamily="34" charset="0"/>
                <a:cs typeface="Arial" panose="020B0604020202020204" pitchFamily="34" charset="0"/>
              </a:rPr>
              <a:t>De resultater</a:t>
            </a:r>
            <a:r>
              <a:rPr lang="da-DK" sz="1200" baseline="0" dirty="0">
                <a:solidFill>
                  <a:srgbClr val="002060"/>
                </a:solidFill>
                <a:latin typeface="Arial" panose="020B0604020202020204" pitchFamily="34" charset="0"/>
                <a:cs typeface="Arial" panose="020B0604020202020204" pitchFamily="34" charset="0"/>
              </a:rPr>
              <a:t> og overvejelser, som kommer – er fra alle. Her er der ikke forskel på leder og medarbejder.</a:t>
            </a:r>
          </a:p>
          <a:p>
            <a:r>
              <a:rPr lang="da-DK" sz="1200" baseline="0" dirty="0">
                <a:solidFill>
                  <a:srgbClr val="002060"/>
                </a:solidFill>
                <a:latin typeface="Arial" panose="020B0604020202020204" pitchFamily="34" charset="0"/>
                <a:cs typeface="Arial" panose="020B0604020202020204" pitchFamily="34" charset="0"/>
              </a:rPr>
              <a:t>Her taler vi om </a:t>
            </a:r>
            <a:r>
              <a:rPr lang="da-DK" sz="1200" baseline="0" dirty="0" err="1">
                <a:solidFill>
                  <a:srgbClr val="002060"/>
                </a:solidFill>
                <a:latin typeface="Arial" panose="020B0604020202020204" pitchFamily="34" charset="0"/>
                <a:cs typeface="Arial" panose="020B0604020202020204" pitchFamily="34" charset="0"/>
              </a:rPr>
              <a:t>Pharmabranchens</a:t>
            </a:r>
            <a:r>
              <a:rPr lang="da-DK" sz="1200" baseline="0" dirty="0">
                <a:solidFill>
                  <a:srgbClr val="002060"/>
                </a:solidFill>
                <a:latin typeface="Arial" panose="020B0604020202020204" pitchFamily="34" charset="0"/>
                <a:cs typeface="Arial" panose="020B0604020202020204" pitchFamily="34" charset="0"/>
              </a:rPr>
              <a:t> bedste team!</a:t>
            </a:r>
            <a:endParaRPr lang="da-DK" sz="1200" dirty="0">
              <a:solidFill>
                <a:srgbClr val="002060"/>
              </a:solidFill>
              <a:latin typeface="Arial" panose="020B0604020202020204" pitchFamily="34" charset="0"/>
              <a:cs typeface="Arial" panose="020B0604020202020204" pitchFamily="34" charset="0"/>
            </a:endParaRPr>
          </a:p>
          <a:p>
            <a:endParaRPr lang="da-DK" dirty="0"/>
          </a:p>
        </p:txBody>
      </p:sp>
      <p:sp>
        <p:nvSpPr>
          <p:cNvPr id="4" name="Pladsholder til slide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7DF0C4C-E6E2-4D8C-B388-0276BF975101}" type="slidenum">
              <a:rPr kumimoji="0" lang="da-DK"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da-DK"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37212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a:extLst>
              <a:ext uri="{FF2B5EF4-FFF2-40B4-BE49-F238E27FC236}">
                <a16:creationId xmlns:a16="http://schemas.microsoft.com/office/drawing/2014/main" id="{E152FB16-F89A-4947-B5EC-E6A44A6DADFE}"/>
              </a:ext>
            </a:extLst>
          </p:cNvPr>
          <p:cNvSpPr>
            <a:spLocks noGrp="1" noRot="1" noChangeAspect="1"/>
          </p:cNvSpPr>
          <p:nvPr>
            <p:ph type="sldImg"/>
          </p:nvPr>
        </p:nvSpPr>
        <p:spPr/>
      </p:sp>
      <p:sp>
        <p:nvSpPr>
          <p:cNvPr id="3" name="Pladsholder til noter 2">
            <a:extLst>
              <a:ext uri="{FF2B5EF4-FFF2-40B4-BE49-F238E27FC236}">
                <a16:creationId xmlns:a16="http://schemas.microsoft.com/office/drawing/2014/main" id="{C15A52B0-1470-4416-A4C5-0F7E63BA553E}"/>
              </a:ext>
            </a:extLst>
          </p:cNvPr>
          <p:cNvSpPr txBox="1">
            <a:spLocks noGrp="1"/>
          </p:cNvSpPr>
          <p:nvPr>
            <p:ph type="body" sz="quarter" idx="1"/>
          </p:nvPr>
        </p:nvSpPr>
        <p:spPr/>
        <p:txBody>
          <a:bodyPr/>
          <a:lstStyle/>
          <a:p>
            <a:endParaRPr lang="da-DK"/>
          </a:p>
        </p:txBody>
      </p:sp>
      <p:sp>
        <p:nvSpPr>
          <p:cNvPr id="4" name="Pladsholder til slidenummer 3">
            <a:extLst>
              <a:ext uri="{FF2B5EF4-FFF2-40B4-BE49-F238E27FC236}">
                <a16:creationId xmlns:a16="http://schemas.microsoft.com/office/drawing/2014/main" id="{24B046BD-7DD4-4A82-BB33-07664CD22A33}"/>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A110E5F-771E-4F79-ABFF-7331C1B0FFDE}" type="slidenum">
              <a:t>4</a:t>
            </a:fld>
            <a:endParaRPr lang="da-DK" sz="1200" b="0" i="0" u="none" strike="noStrike" kern="1200" cap="none" spc="0" baseline="0">
              <a:solidFill>
                <a:srgbClr val="000000"/>
              </a:solidFill>
              <a:uFillTx/>
              <a:latin typeface="Arial"/>
              <a:ea typeface=""/>
              <a:cs typeface=""/>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a:extLst>
              <a:ext uri="{FF2B5EF4-FFF2-40B4-BE49-F238E27FC236}">
                <a16:creationId xmlns:a16="http://schemas.microsoft.com/office/drawing/2014/main" id="{9E8B03EB-BE97-44B1-887A-3CF1A037E89B}"/>
              </a:ext>
            </a:extLst>
          </p:cNvPr>
          <p:cNvSpPr>
            <a:spLocks noGrp="1" noRot="1" noChangeAspect="1"/>
          </p:cNvSpPr>
          <p:nvPr>
            <p:ph type="sldImg"/>
          </p:nvPr>
        </p:nvSpPr>
        <p:spPr/>
      </p:sp>
      <p:sp>
        <p:nvSpPr>
          <p:cNvPr id="3" name="Pladsholder til noter 2">
            <a:extLst>
              <a:ext uri="{FF2B5EF4-FFF2-40B4-BE49-F238E27FC236}">
                <a16:creationId xmlns:a16="http://schemas.microsoft.com/office/drawing/2014/main" id="{87224AC7-4291-4DEC-972A-137F2BD5B536}"/>
              </a:ext>
            </a:extLst>
          </p:cNvPr>
          <p:cNvSpPr txBox="1">
            <a:spLocks noGrp="1"/>
          </p:cNvSpPr>
          <p:nvPr>
            <p:ph type="body" sz="quarter" idx="1"/>
          </p:nvPr>
        </p:nvSpPr>
        <p:spPr/>
        <p:txBody>
          <a:bodyPr/>
          <a:lstStyle/>
          <a:p>
            <a:endParaRPr lang="da-DK"/>
          </a:p>
        </p:txBody>
      </p:sp>
      <p:sp>
        <p:nvSpPr>
          <p:cNvPr id="4" name="Pladsholder til slidenummer 3">
            <a:extLst>
              <a:ext uri="{FF2B5EF4-FFF2-40B4-BE49-F238E27FC236}">
                <a16:creationId xmlns:a16="http://schemas.microsoft.com/office/drawing/2014/main" id="{90F81824-A26E-44D9-8353-2886F00066F0}"/>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E6DAF34-3436-4168-9076-09691D018EDE}" type="slidenum">
              <a:t>5</a:t>
            </a:fld>
            <a:endParaRPr lang="da-DK" sz="1200" b="0" i="0" u="none" strike="noStrike" kern="1200" cap="none" spc="0" baseline="0">
              <a:solidFill>
                <a:srgbClr val="000000"/>
              </a:solidFill>
              <a:uFillTx/>
              <a:latin typeface="Arial"/>
              <a:ea typeface=""/>
              <a:cs typeface=""/>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a:extLst>
              <a:ext uri="{FF2B5EF4-FFF2-40B4-BE49-F238E27FC236}">
                <a16:creationId xmlns:a16="http://schemas.microsoft.com/office/drawing/2014/main" id="{F8E8DCC5-A5D3-4FDE-9C89-E095D07E0DC6}"/>
              </a:ext>
            </a:extLst>
          </p:cNvPr>
          <p:cNvSpPr>
            <a:spLocks noGrp="1" noRot="1" noChangeAspect="1"/>
          </p:cNvSpPr>
          <p:nvPr>
            <p:ph type="sldImg"/>
          </p:nvPr>
        </p:nvSpPr>
        <p:spPr/>
      </p:sp>
      <p:sp>
        <p:nvSpPr>
          <p:cNvPr id="3" name="Pladsholder til noter 2">
            <a:extLst>
              <a:ext uri="{FF2B5EF4-FFF2-40B4-BE49-F238E27FC236}">
                <a16:creationId xmlns:a16="http://schemas.microsoft.com/office/drawing/2014/main" id="{4ECE3A71-58E7-4E20-AB23-74737C168D7F}"/>
              </a:ext>
            </a:extLst>
          </p:cNvPr>
          <p:cNvSpPr txBox="1">
            <a:spLocks noGrp="1"/>
          </p:cNvSpPr>
          <p:nvPr>
            <p:ph type="body" sz="quarter" idx="1"/>
          </p:nvPr>
        </p:nvSpPr>
        <p:spPr/>
        <p:txBody>
          <a:bodyPr/>
          <a:lstStyle/>
          <a:p>
            <a:endParaRPr lang="da-DK"/>
          </a:p>
        </p:txBody>
      </p:sp>
      <p:sp>
        <p:nvSpPr>
          <p:cNvPr id="4" name="Pladsholder til slidenummer 3">
            <a:extLst>
              <a:ext uri="{FF2B5EF4-FFF2-40B4-BE49-F238E27FC236}">
                <a16:creationId xmlns:a16="http://schemas.microsoft.com/office/drawing/2014/main" id="{25FD74C6-5C8F-4F14-8868-05BF7A585288}"/>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6C3B277-0F6D-4D60-A8FB-4799ABB8128F}" type="slidenum">
              <a:t>6</a:t>
            </a:fld>
            <a:endParaRPr lang="da-DK" sz="1200" b="0" i="0" u="none" strike="noStrike" kern="1200" cap="none" spc="0" baseline="0">
              <a:solidFill>
                <a:srgbClr val="000000"/>
              </a:solidFill>
              <a:uFillTx/>
              <a:latin typeface="Arial"/>
              <a:ea typeface=""/>
              <a:cs typeface=""/>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a:extLst>
              <a:ext uri="{FF2B5EF4-FFF2-40B4-BE49-F238E27FC236}">
                <a16:creationId xmlns:a16="http://schemas.microsoft.com/office/drawing/2014/main" id="{A018BD41-9CD6-40D6-9674-EA986C6584AA}"/>
              </a:ext>
            </a:extLst>
          </p:cNvPr>
          <p:cNvSpPr>
            <a:spLocks noGrp="1" noRot="1" noChangeAspect="1"/>
          </p:cNvSpPr>
          <p:nvPr>
            <p:ph type="sldImg"/>
          </p:nvPr>
        </p:nvSpPr>
        <p:spPr/>
      </p:sp>
      <p:sp>
        <p:nvSpPr>
          <p:cNvPr id="3" name="Pladsholder til noter 2">
            <a:extLst>
              <a:ext uri="{FF2B5EF4-FFF2-40B4-BE49-F238E27FC236}">
                <a16:creationId xmlns:a16="http://schemas.microsoft.com/office/drawing/2014/main" id="{81D8CBC9-56D2-4206-8D9C-9D72092A1698}"/>
              </a:ext>
            </a:extLst>
          </p:cNvPr>
          <p:cNvSpPr txBox="1">
            <a:spLocks noGrp="1"/>
          </p:cNvSpPr>
          <p:nvPr>
            <p:ph type="body" sz="quarter" idx="1"/>
          </p:nvPr>
        </p:nvSpPr>
        <p:spPr/>
        <p:txBody>
          <a:bodyPr/>
          <a:lstStyle/>
          <a:p>
            <a:endParaRPr lang="da-DK"/>
          </a:p>
        </p:txBody>
      </p:sp>
      <p:sp>
        <p:nvSpPr>
          <p:cNvPr id="4" name="Pladsholder til slidenummer 3">
            <a:extLst>
              <a:ext uri="{FF2B5EF4-FFF2-40B4-BE49-F238E27FC236}">
                <a16:creationId xmlns:a16="http://schemas.microsoft.com/office/drawing/2014/main" id="{346FA57B-F64B-493C-A858-326101F21B8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D20AA17-DDB6-4BCA-A5FD-FB5ED31F92FA}" type="slidenum">
              <a:t>7</a:t>
            </a:fld>
            <a:endParaRPr lang="da-DK" sz="1200" b="0" i="0" u="none" strike="noStrike" kern="1200" cap="none" spc="0" baseline="0">
              <a:solidFill>
                <a:srgbClr val="000000"/>
              </a:solidFill>
              <a:uFillTx/>
              <a:latin typeface="Arial"/>
              <a:ea typeface=""/>
              <a:cs typeface=""/>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a:extLst>
              <a:ext uri="{FF2B5EF4-FFF2-40B4-BE49-F238E27FC236}">
                <a16:creationId xmlns:a16="http://schemas.microsoft.com/office/drawing/2014/main" id="{8889A191-9E84-4365-86ED-A564B2A4E09B}"/>
              </a:ext>
            </a:extLst>
          </p:cNvPr>
          <p:cNvSpPr>
            <a:spLocks noGrp="1" noRot="1" noChangeAspect="1"/>
          </p:cNvSpPr>
          <p:nvPr>
            <p:ph type="sldImg"/>
          </p:nvPr>
        </p:nvSpPr>
        <p:spPr/>
      </p:sp>
      <p:sp>
        <p:nvSpPr>
          <p:cNvPr id="3" name="Pladsholder til noter 2">
            <a:extLst>
              <a:ext uri="{FF2B5EF4-FFF2-40B4-BE49-F238E27FC236}">
                <a16:creationId xmlns:a16="http://schemas.microsoft.com/office/drawing/2014/main" id="{78B10CE5-78E7-4047-8F71-291F9DEB63F0}"/>
              </a:ext>
            </a:extLst>
          </p:cNvPr>
          <p:cNvSpPr txBox="1">
            <a:spLocks noGrp="1"/>
          </p:cNvSpPr>
          <p:nvPr>
            <p:ph type="body" sz="quarter" idx="1"/>
          </p:nvPr>
        </p:nvSpPr>
        <p:spPr/>
        <p:txBody>
          <a:bodyPr/>
          <a:lstStyle/>
          <a:p>
            <a:endParaRPr lang="da-DK"/>
          </a:p>
        </p:txBody>
      </p:sp>
      <p:sp>
        <p:nvSpPr>
          <p:cNvPr id="4" name="Pladsholder til slidenummer 3">
            <a:extLst>
              <a:ext uri="{FF2B5EF4-FFF2-40B4-BE49-F238E27FC236}">
                <a16:creationId xmlns:a16="http://schemas.microsoft.com/office/drawing/2014/main" id="{20D90930-D7C6-4B53-BDA0-F8EF98A980C1}"/>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26C3F62-7C00-4C9E-856F-0BB8AB414F70}" type="slidenum">
              <a:t>9</a:t>
            </a:fld>
            <a:endParaRPr lang="da-DK" sz="1200" b="0" i="0" u="none" strike="noStrike" kern="1200" cap="none" spc="0" baseline="0">
              <a:solidFill>
                <a:srgbClr val="000000"/>
              </a:solidFill>
              <a:uFillTx/>
              <a:latin typeface="Arial"/>
              <a:ea typeface=""/>
              <a:cs typeface=""/>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a:t>Klik for at redigere i master</a:t>
            </a:r>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i master</a:t>
            </a:r>
          </a:p>
        </p:txBody>
      </p:sp>
      <p:sp>
        <p:nvSpPr>
          <p:cNvPr id="4" name="Pladsholder til dato 3"/>
          <p:cNvSpPr>
            <a:spLocks noGrp="1"/>
          </p:cNvSpPr>
          <p:nvPr>
            <p:ph type="dt" sz="half" idx="10"/>
          </p:nvPr>
        </p:nvSpPr>
        <p:spPr>
          <a:xfrm>
            <a:off x="838200" y="6356350"/>
            <a:ext cx="2743200" cy="365125"/>
          </a:xfrm>
          <a:prstGeom prst="rect">
            <a:avLst/>
          </a:prstGeom>
        </p:spPr>
        <p:txBody>
          <a:bodyPr/>
          <a:lstStyle/>
          <a:p>
            <a:fld id="{3BBD6AE5-8D66-4259-8839-83173DA36914}" type="datetimeFigureOut">
              <a:rPr lang="da-DK" smtClean="0"/>
              <a:t>28-08-2018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a:xfrm>
            <a:off x="8610600" y="6356350"/>
            <a:ext cx="2743200" cy="365125"/>
          </a:xfrm>
          <a:prstGeom prst="rect">
            <a:avLst/>
          </a:prstGeom>
        </p:spPr>
        <p:txBody>
          <a:bodyPr/>
          <a:lstStyle/>
          <a:p>
            <a:fld id="{1C10C2E5-D660-46A0-865C-7392B36E52EC}" type="slidenum">
              <a:rPr lang="da-DK" smtClean="0"/>
              <a:t>‹nr.›</a:t>
            </a:fld>
            <a:endParaRPr lang="da-DK"/>
          </a:p>
        </p:txBody>
      </p:sp>
    </p:spTree>
    <p:extLst>
      <p:ext uri="{BB962C8B-B14F-4D97-AF65-F5344CB8AC3E}">
        <p14:creationId xmlns:p14="http://schemas.microsoft.com/office/powerpoint/2010/main" val="3970514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a:xfrm>
            <a:off x="838200" y="6356350"/>
            <a:ext cx="2743200" cy="365125"/>
          </a:xfrm>
          <a:prstGeom prst="rect">
            <a:avLst/>
          </a:prstGeom>
        </p:spPr>
        <p:txBody>
          <a:bodyPr/>
          <a:lstStyle/>
          <a:p>
            <a:fld id="{3BBD6AE5-8D66-4259-8839-83173DA36914}" type="datetimeFigureOut">
              <a:rPr lang="da-DK" smtClean="0"/>
              <a:t>28-08-2018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a:xfrm>
            <a:off x="8610600" y="6356350"/>
            <a:ext cx="2743200" cy="365125"/>
          </a:xfrm>
          <a:prstGeom prst="rect">
            <a:avLst/>
          </a:prstGeom>
        </p:spPr>
        <p:txBody>
          <a:bodyPr/>
          <a:lstStyle/>
          <a:p>
            <a:fld id="{1C10C2E5-D660-46A0-865C-7392B36E52EC}" type="slidenum">
              <a:rPr lang="da-DK" smtClean="0"/>
              <a:t>‹nr.›</a:t>
            </a:fld>
            <a:endParaRPr lang="da-DK"/>
          </a:p>
        </p:txBody>
      </p:sp>
    </p:spTree>
    <p:extLst>
      <p:ext uri="{BB962C8B-B14F-4D97-AF65-F5344CB8AC3E}">
        <p14:creationId xmlns:p14="http://schemas.microsoft.com/office/powerpoint/2010/main" val="1425612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a:xfrm>
            <a:off x="838200" y="6356350"/>
            <a:ext cx="2743200" cy="365125"/>
          </a:xfrm>
          <a:prstGeom prst="rect">
            <a:avLst/>
          </a:prstGeom>
        </p:spPr>
        <p:txBody>
          <a:bodyPr/>
          <a:lstStyle/>
          <a:p>
            <a:fld id="{3BBD6AE5-8D66-4259-8839-83173DA36914}" type="datetimeFigureOut">
              <a:rPr lang="da-DK" smtClean="0"/>
              <a:t>28-08-2018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a:xfrm>
            <a:off x="8610600" y="6356350"/>
            <a:ext cx="2743200" cy="365125"/>
          </a:xfrm>
          <a:prstGeom prst="rect">
            <a:avLst/>
          </a:prstGeom>
        </p:spPr>
        <p:txBody>
          <a:bodyPr/>
          <a:lstStyle/>
          <a:p>
            <a:fld id="{1C10C2E5-D660-46A0-865C-7392B36E52EC}" type="slidenum">
              <a:rPr lang="da-DK" smtClean="0"/>
              <a:t>‹nr.›</a:t>
            </a:fld>
            <a:endParaRPr lang="da-DK"/>
          </a:p>
        </p:txBody>
      </p:sp>
    </p:spTree>
    <p:extLst>
      <p:ext uri="{BB962C8B-B14F-4D97-AF65-F5344CB8AC3E}">
        <p14:creationId xmlns:p14="http://schemas.microsoft.com/office/powerpoint/2010/main" val="32307171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eldia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458B8A-C70F-4FB8-A2E6-5FA7BD59F620}"/>
              </a:ext>
            </a:extLst>
          </p:cNvPr>
          <p:cNvSpPr txBox="1">
            <a:spLocks noGrp="1"/>
          </p:cNvSpPr>
          <p:nvPr>
            <p:ph type="title"/>
          </p:nvPr>
        </p:nvSpPr>
        <p:spPr>
          <a:xfrm>
            <a:off x="914400" y="2130423"/>
            <a:ext cx="10363200" cy="1470026"/>
          </a:xfrm>
        </p:spPr>
        <p:txBody>
          <a:bodyPr anchorCtr="1"/>
          <a:lstStyle>
            <a:lvl1pPr algn="ctr">
              <a:defRPr sz="2800">
                <a:solidFill>
                  <a:srgbClr val="000000"/>
                </a:solidFill>
              </a:defRPr>
            </a:lvl1pPr>
          </a:lstStyle>
          <a:p>
            <a:pPr lvl="0"/>
            <a:r>
              <a:rPr lang="da-DK"/>
              <a:t>Klik for at redigere i master</a:t>
            </a:r>
          </a:p>
        </p:txBody>
      </p:sp>
      <p:sp>
        <p:nvSpPr>
          <p:cNvPr id="3" name="Undertitel 2">
            <a:extLst>
              <a:ext uri="{FF2B5EF4-FFF2-40B4-BE49-F238E27FC236}">
                <a16:creationId xmlns:a16="http://schemas.microsoft.com/office/drawing/2014/main" id="{96541D68-2B2E-48BF-82B4-95E92A221516}"/>
              </a:ext>
            </a:extLst>
          </p:cNvPr>
          <p:cNvSpPr txBox="1">
            <a:spLocks noGrp="1"/>
          </p:cNvSpPr>
          <p:nvPr>
            <p:ph type="subTitle" idx="4294967295"/>
          </p:nvPr>
        </p:nvSpPr>
        <p:spPr>
          <a:xfrm>
            <a:off x="1809719" y="3533791"/>
            <a:ext cx="8534400" cy="1752603"/>
          </a:xfrm>
        </p:spPr>
        <p:txBody>
          <a:bodyPr anchorCtr="1"/>
          <a:lstStyle>
            <a:lvl1pPr marL="0" indent="0" algn="ctr">
              <a:spcBef>
                <a:spcPts val="600"/>
              </a:spcBef>
              <a:buNone/>
              <a:defRPr sz="2400">
                <a:solidFill>
                  <a:srgbClr val="898989"/>
                </a:solidFill>
                <a:latin typeface="MetaCondNormal-Roman" pitchFamily="34"/>
              </a:defRPr>
            </a:lvl1pPr>
          </a:lstStyle>
          <a:p>
            <a:pPr lvl="0"/>
            <a:r>
              <a:rPr lang="da-DK"/>
              <a:t>Klik for at redigere i master</a:t>
            </a:r>
          </a:p>
        </p:txBody>
      </p:sp>
      <p:sp>
        <p:nvSpPr>
          <p:cNvPr id="4" name="Pladsholder til billede 6">
            <a:extLst>
              <a:ext uri="{FF2B5EF4-FFF2-40B4-BE49-F238E27FC236}">
                <a16:creationId xmlns:a16="http://schemas.microsoft.com/office/drawing/2014/main" id="{78549977-EF3B-42C0-943F-38CCBE9EE5A2}"/>
              </a:ext>
            </a:extLst>
          </p:cNvPr>
          <p:cNvSpPr txBox="1">
            <a:spLocks noGrp="1"/>
          </p:cNvSpPr>
          <p:nvPr>
            <p:ph type="pic" idx="4294967295"/>
          </p:nvPr>
        </p:nvSpPr>
        <p:spPr>
          <a:xfrm rot="1267910">
            <a:off x="10447226" y="5548647"/>
            <a:ext cx="1679996" cy="1079997"/>
          </a:xfrm>
          <a:solidFill>
            <a:srgbClr val="FFFFFF"/>
          </a:solidFill>
          <a:effectLst>
            <a:outerShdw dist="38096" dir="2700000" algn="tl">
              <a:srgbClr val="000000">
                <a:alpha val="40000"/>
              </a:srgbClr>
            </a:outerShdw>
          </a:effectLst>
        </p:spPr>
        <p:txBody>
          <a:bodyPr/>
          <a:lstStyle>
            <a:lvl1pPr>
              <a:spcBef>
                <a:spcPts val="300"/>
              </a:spcBef>
              <a:defRPr sz="1200">
                <a:latin typeface="MetaCondNormal-Roman" pitchFamily="34"/>
              </a:defRPr>
            </a:lvl1pPr>
          </a:lstStyle>
          <a:p>
            <a:pPr lvl="0"/>
            <a:r>
              <a:rPr lang="da-DK"/>
              <a:t>Klik på ikonet for at tilføje billede </a:t>
            </a:r>
          </a:p>
        </p:txBody>
      </p:sp>
      <p:sp>
        <p:nvSpPr>
          <p:cNvPr id="5" name="Pladsholder til billede 6">
            <a:extLst>
              <a:ext uri="{FF2B5EF4-FFF2-40B4-BE49-F238E27FC236}">
                <a16:creationId xmlns:a16="http://schemas.microsoft.com/office/drawing/2014/main" id="{D43A72D3-C7D6-4CEE-B2F4-A1C5D9C6A59F}"/>
              </a:ext>
            </a:extLst>
          </p:cNvPr>
          <p:cNvSpPr txBox="1">
            <a:spLocks noGrp="1"/>
          </p:cNvSpPr>
          <p:nvPr>
            <p:ph type="pic" idx="4294967295"/>
          </p:nvPr>
        </p:nvSpPr>
        <p:spPr>
          <a:xfrm rot="20544387">
            <a:off x="8941345" y="5612834"/>
            <a:ext cx="1679996" cy="1079997"/>
          </a:xfrm>
          <a:solidFill>
            <a:srgbClr val="FFFFFF"/>
          </a:solidFill>
          <a:effectLst>
            <a:outerShdw dist="38096" dir="2700000" algn="tl">
              <a:srgbClr val="000000">
                <a:alpha val="40000"/>
              </a:srgbClr>
            </a:outerShdw>
          </a:effectLst>
        </p:spPr>
        <p:txBody>
          <a:bodyPr/>
          <a:lstStyle>
            <a:lvl1pPr>
              <a:spcBef>
                <a:spcPts val="300"/>
              </a:spcBef>
              <a:defRPr sz="1200">
                <a:latin typeface="MetaCondNormal-Roman" pitchFamily="34"/>
              </a:defRPr>
            </a:lvl1pPr>
          </a:lstStyle>
          <a:p>
            <a:pPr lvl="0"/>
            <a:r>
              <a:rPr lang="da-DK"/>
              <a:t>Klik på ikonet for at tilføje billede </a:t>
            </a:r>
          </a:p>
        </p:txBody>
      </p:sp>
    </p:spTree>
    <p:extLst>
      <p:ext uri="{BB962C8B-B14F-4D97-AF65-F5344CB8AC3E}">
        <p14:creationId xmlns:p14="http://schemas.microsoft.com/office/powerpoint/2010/main" val="263691464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F2D473-96BB-4CDA-9D6B-1AC3326658D3}"/>
              </a:ext>
            </a:extLst>
          </p:cNvPr>
          <p:cNvSpPr txBox="1">
            <a:spLocks noGrp="1"/>
          </p:cNvSpPr>
          <p:nvPr>
            <p:ph type="title"/>
          </p:nvPr>
        </p:nvSpPr>
        <p:spPr>
          <a:xfrm>
            <a:off x="4381487" y="857231"/>
            <a:ext cx="7429548" cy="285750"/>
          </a:xfrm>
        </p:spPr>
        <p:txBody>
          <a:bodyPr/>
          <a:lstStyle>
            <a:lvl1pPr>
              <a:defRPr/>
            </a:lvl1pPr>
          </a:lstStyle>
          <a:p>
            <a:pPr lvl="0"/>
            <a:r>
              <a:rPr lang="da-DK"/>
              <a:t>Klik for at redigere i master</a:t>
            </a:r>
          </a:p>
        </p:txBody>
      </p:sp>
      <p:sp>
        <p:nvSpPr>
          <p:cNvPr id="3" name="Pladsholder til indhold 2">
            <a:extLst>
              <a:ext uri="{FF2B5EF4-FFF2-40B4-BE49-F238E27FC236}">
                <a16:creationId xmlns:a16="http://schemas.microsoft.com/office/drawing/2014/main" id="{51977DF8-1AE9-4B60-A0B9-1C8AC867C8B4}"/>
              </a:ext>
            </a:extLst>
          </p:cNvPr>
          <p:cNvSpPr txBox="1">
            <a:spLocks noGrp="1"/>
          </p:cNvSpPr>
          <p:nvPr>
            <p:ph idx="4294967295"/>
          </p:nvPr>
        </p:nvSpPr>
        <p:spPr/>
        <p:txBody>
          <a:bodyPr/>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Tree>
    <p:extLst>
      <p:ext uri="{BB962C8B-B14F-4D97-AF65-F5344CB8AC3E}">
        <p14:creationId xmlns:p14="http://schemas.microsoft.com/office/powerpoint/2010/main" val="326948919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_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95D0E5-C3FD-457C-AF02-CB6E34C06F40}"/>
              </a:ext>
            </a:extLst>
          </p:cNvPr>
          <p:cNvSpPr txBox="1">
            <a:spLocks noGrp="1"/>
          </p:cNvSpPr>
          <p:nvPr>
            <p:ph type="title"/>
          </p:nvPr>
        </p:nvSpPr>
        <p:spPr>
          <a:xfrm>
            <a:off x="4381487" y="857231"/>
            <a:ext cx="7429548" cy="285750"/>
          </a:xfrm>
        </p:spPr>
        <p:txBody>
          <a:bodyPr/>
          <a:lstStyle>
            <a:lvl1pPr>
              <a:defRPr/>
            </a:lvl1pPr>
          </a:lstStyle>
          <a:p>
            <a:pPr lvl="0"/>
            <a:r>
              <a:rPr lang="da-DK"/>
              <a:t>Klik for at redigere i master</a:t>
            </a:r>
          </a:p>
        </p:txBody>
      </p:sp>
      <p:sp>
        <p:nvSpPr>
          <p:cNvPr id="3" name="Pladsholder til indhold 2">
            <a:extLst>
              <a:ext uri="{FF2B5EF4-FFF2-40B4-BE49-F238E27FC236}">
                <a16:creationId xmlns:a16="http://schemas.microsoft.com/office/drawing/2014/main" id="{8C2081F9-DFDE-4399-8772-2B799FD7A61E}"/>
              </a:ext>
            </a:extLst>
          </p:cNvPr>
          <p:cNvSpPr txBox="1">
            <a:spLocks noGrp="1"/>
          </p:cNvSpPr>
          <p:nvPr>
            <p:ph idx="4294967295"/>
          </p:nvPr>
        </p:nvSpPr>
        <p:spPr/>
        <p:txBody>
          <a:bodyPr/>
          <a:lstStyle>
            <a:lvl1pPr>
              <a:defRPr>
                <a:latin typeface="MetaCondNormal-Roman" pitchFamily="34"/>
              </a:defRPr>
            </a:lvl1pPr>
            <a:lvl2pPr>
              <a:defRPr>
                <a:latin typeface="MetaCondNormal-Roman" pitchFamily="34"/>
              </a:defRPr>
            </a:lvl2pPr>
            <a:lvl3pPr>
              <a:defRPr>
                <a:latin typeface="MetaCondNormal-Roman" pitchFamily="34"/>
              </a:defRPr>
            </a:lvl3pPr>
            <a:lvl4pPr>
              <a:defRPr>
                <a:latin typeface="MetaCondNormal-Roman" pitchFamily="34"/>
              </a:defRPr>
            </a:lvl4pPr>
            <a:lvl5pPr>
              <a:defRPr>
                <a:latin typeface="MetaCondNormal-Roman" pitchFamily="34"/>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billede 6">
            <a:extLst>
              <a:ext uri="{FF2B5EF4-FFF2-40B4-BE49-F238E27FC236}">
                <a16:creationId xmlns:a16="http://schemas.microsoft.com/office/drawing/2014/main" id="{2F5F4408-A331-4BD4-BE03-7D517F0C95C7}"/>
              </a:ext>
            </a:extLst>
          </p:cNvPr>
          <p:cNvSpPr txBox="1">
            <a:spLocks noGrp="1"/>
          </p:cNvSpPr>
          <p:nvPr>
            <p:ph type="pic" idx="4294967295"/>
          </p:nvPr>
        </p:nvSpPr>
        <p:spPr>
          <a:xfrm rot="1267910">
            <a:off x="10447226" y="5548647"/>
            <a:ext cx="1679996" cy="1079997"/>
          </a:xfrm>
          <a:solidFill>
            <a:srgbClr val="FFFFFF"/>
          </a:solidFill>
          <a:effectLst>
            <a:outerShdw dist="38096" dir="2700000" algn="tl">
              <a:srgbClr val="000000">
                <a:alpha val="40000"/>
              </a:srgbClr>
            </a:outerShdw>
          </a:effectLst>
        </p:spPr>
        <p:txBody>
          <a:bodyPr/>
          <a:lstStyle>
            <a:lvl1pPr>
              <a:spcBef>
                <a:spcPts val="300"/>
              </a:spcBef>
              <a:defRPr sz="1200">
                <a:latin typeface="MetaCondNormal-Roman" pitchFamily="34"/>
              </a:defRPr>
            </a:lvl1pPr>
          </a:lstStyle>
          <a:p>
            <a:pPr lvl="0"/>
            <a:r>
              <a:rPr lang="da-DK"/>
              <a:t>Klik på ikonet for at tilføje billede </a:t>
            </a:r>
          </a:p>
        </p:txBody>
      </p:sp>
      <p:sp>
        <p:nvSpPr>
          <p:cNvPr id="5" name="Pladsholder til billede 6">
            <a:extLst>
              <a:ext uri="{FF2B5EF4-FFF2-40B4-BE49-F238E27FC236}">
                <a16:creationId xmlns:a16="http://schemas.microsoft.com/office/drawing/2014/main" id="{3A1350EB-F8E3-4011-A276-1AAE5C3BD14A}"/>
              </a:ext>
            </a:extLst>
          </p:cNvPr>
          <p:cNvSpPr txBox="1">
            <a:spLocks noGrp="1"/>
          </p:cNvSpPr>
          <p:nvPr>
            <p:ph type="pic" idx="4294967295"/>
          </p:nvPr>
        </p:nvSpPr>
        <p:spPr>
          <a:xfrm rot="20544387">
            <a:off x="8941345" y="5612834"/>
            <a:ext cx="1679996" cy="1079997"/>
          </a:xfrm>
          <a:solidFill>
            <a:srgbClr val="FFFFFF"/>
          </a:solidFill>
          <a:effectLst>
            <a:outerShdw dist="38096" dir="2700000" algn="tl">
              <a:srgbClr val="000000">
                <a:alpha val="40000"/>
              </a:srgbClr>
            </a:outerShdw>
          </a:effectLst>
        </p:spPr>
        <p:txBody>
          <a:bodyPr/>
          <a:lstStyle>
            <a:lvl1pPr>
              <a:spcBef>
                <a:spcPts val="300"/>
              </a:spcBef>
              <a:defRPr sz="1200">
                <a:latin typeface="MetaCondNormal-Roman" pitchFamily="34"/>
              </a:defRPr>
            </a:lvl1pPr>
          </a:lstStyle>
          <a:p>
            <a:pPr lvl="0"/>
            <a:r>
              <a:rPr lang="da-DK"/>
              <a:t>Klik på ikonet for at tilføje billede </a:t>
            </a:r>
          </a:p>
        </p:txBody>
      </p:sp>
    </p:spTree>
    <p:extLst>
      <p:ext uri="{BB962C8B-B14F-4D97-AF65-F5344CB8AC3E}">
        <p14:creationId xmlns:p14="http://schemas.microsoft.com/office/powerpoint/2010/main" val="3358974126"/>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3_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95D0E5-C3FD-457C-AF02-CB6E34C06F40}"/>
              </a:ext>
            </a:extLst>
          </p:cNvPr>
          <p:cNvSpPr txBox="1">
            <a:spLocks noGrp="1"/>
          </p:cNvSpPr>
          <p:nvPr>
            <p:ph type="title"/>
          </p:nvPr>
        </p:nvSpPr>
        <p:spPr>
          <a:xfrm>
            <a:off x="4381487" y="857231"/>
            <a:ext cx="7429548" cy="285750"/>
          </a:xfrm>
        </p:spPr>
        <p:txBody>
          <a:bodyPr/>
          <a:lstStyle>
            <a:lvl1pPr>
              <a:defRPr/>
            </a:lvl1pPr>
          </a:lstStyle>
          <a:p>
            <a:pPr lvl="0"/>
            <a:r>
              <a:rPr lang="da-DK"/>
              <a:t>Klik for at redigere i master</a:t>
            </a:r>
          </a:p>
        </p:txBody>
      </p:sp>
      <p:sp>
        <p:nvSpPr>
          <p:cNvPr id="3" name="Pladsholder til indhold 2">
            <a:extLst>
              <a:ext uri="{FF2B5EF4-FFF2-40B4-BE49-F238E27FC236}">
                <a16:creationId xmlns:a16="http://schemas.microsoft.com/office/drawing/2014/main" id="{8C2081F9-DFDE-4399-8772-2B799FD7A61E}"/>
              </a:ext>
            </a:extLst>
          </p:cNvPr>
          <p:cNvSpPr txBox="1">
            <a:spLocks noGrp="1"/>
          </p:cNvSpPr>
          <p:nvPr>
            <p:ph idx="4294967295"/>
          </p:nvPr>
        </p:nvSpPr>
        <p:spPr/>
        <p:txBody>
          <a:bodyPr/>
          <a:lstStyle>
            <a:lvl1pPr>
              <a:defRPr>
                <a:latin typeface="MetaCondNormal-Roman" pitchFamily="34"/>
              </a:defRPr>
            </a:lvl1pPr>
            <a:lvl2pPr>
              <a:defRPr>
                <a:latin typeface="MetaCondNormal-Roman" pitchFamily="34"/>
              </a:defRPr>
            </a:lvl2pPr>
            <a:lvl3pPr>
              <a:defRPr>
                <a:latin typeface="MetaCondNormal-Roman" pitchFamily="34"/>
              </a:defRPr>
            </a:lvl3pPr>
            <a:lvl4pPr>
              <a:defRPr>
                <a:latin typeface="MetaCondNormal-Roman" pitchFamily="34"/>
              </a:defRPr>
            </a:lvl4pPr>
            <a:lvl5pPr>
              <a:defRPr>
                <a:latin typeface="MetaCondNormal-Roman" pitchFamily="34"/>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billede 6">
            <a:extLst>
              <a:ext uri="{FF2B5EF4-FFF2-40B4-BE49-F238E27FC236}">
                <a16:creationId xmlns:a16="http://schemas.microsoft.com/office/drawing/2014/main" id="{2F5F4408-A331-4BD4-BE03-7D517F0C95C7}"/>
              </a:ext>
            </a:extLst>
          </p:cNvPr>
          <p:cNvSpPr txBox="1">
            <a:spLocks noGrp="1"/>
          </p:cNvSpPr>
          <p:nvPr>
            <p:ph type="pic" idx="4294967295"/>
          </p:nvPr>
        </p:nvSpPr>
        <p:spPr>
          <a:xfrm rot="1267910">
            <a:off x="10447226" y="5548647"/>
            <a:ext cx="1679996" cy="1079997"/>
          </a:xfrm>
          <a:solidFill>
            <a:srgbClr val="FFFFFF"/>
          </a:solidFill>
          <a:effectLst>
            <a:outerShdw dist="38096" dir="2700000" algn="tl">
              <a:srgbClr val="000000">
                <a:alpha val="40000"/>
              </a:srgbClr>
            </a:outerShdw>
          </a:effectLst>
        </p:spPr>
        <p:txBody>
          <a:bodyPr/>
          <a:lstStyle>
            <a:lvl1pPr>
              <a:spcBef>
                <a:spcPts val="300"/>
              </a:spcBef>
              <a:defRPr sz="1200">
                <a:latin typeface="MetaCondNormal-Roman" pitchFamily="34"/>
              </a:defRPr>
            </a:lvl1pPr>
          </a:lstStyle>
          <a:p>
            <a:pPr lvl="0"/>
            <a:r>
              <a:rPr lang="da-DK"/>
              <a:t>Klik på ikonet for at tilføje billede </a:t>
            </a:r>
          </a:p>
        </p:txBody>
      </p:sp>
      <p:sp>
        <p:nvSpPr>
          <p:cNvPr id="5" name="Pladsholder til billede 6">
            <a:extLst>
              <a:ext uri="{FF2B5EF4-FFF2-40B4-BE49-F238E27FC236}">
                <a16:creationId xmlns:a16="http://schemas.microsoft.com/office/drawing/2014/main" id="{3A1350EB-F8E3-4011-A276-1AAE5C3BD14A}"/>
              </a:ext>
            </a:extLst>
          </p:cNvPr>
          <p:cNvSpPr txBox="1">
            <a:spLocks noGrp="1"/>
          </p:cNvSpPr>
          <p:nvPr>
            <p:ph type="pic" idx="4294967295"/>
          </p:nvPr>
        </p:nvSpPr>
        <p:spPr>
          <a:xfrm rot="20544387">
            <a:off x="8941345" y="5612834"/>
            <a:ext cx="1679996" cy="1079997"/>
          </a:xfrm>
          <a:solidFill>
            <a:srgbClr val="FFFFFF"/>
          </a:solidFill>
          <a:effectLst>
            <a:outerShdw dist="38096" dir="2700000" algn="tl">
              <a:srgbClr val="000000">
                <a:alpha val="40000"/>
              </a:srgbClr>
            </a:outerShdw>
          </a:effectLst>
        </p:spPr>
        <p:txBody>
          <a:bodyPr/>
          <a:lstStyle>
            <a:lvl1pPr>
              <a:spcBef>
                <a:spcPts val="300"/>
              </a:spcBef>
              <a:defRPr sz="1200">
                <a:latin typeface="MetaCondNormal-Roman" pitchFamily="34"/>
              </a:defRPr>
            </a:lvl1pPr>
          </a:lstStyle>
          <a:p>
            <a:pPr lvl="0"/>
            <a:r>
              <a:rPr lang="da-DK"/>
              <a:t>Klik på ikonet for at tilføje billede </a:t>
            </a:r>
          </a:p>
        </p:txBody>
      </p:sp>
    </p:spTree>
    <p:extLst>
      <p:ext uri="{BB962C8B-B14F-4D97-AF65-F5344CB8AC3E}">
        <p14:creationId xmlns:p14="http://schemas.microsoft.com/office/powerpoint/2010/main" val="3267541081"/>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4_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95D0E5-C3FD-457C-AF02-CB6E34C06F40}"/>
              </a:ext>
            </a:extLst>
          </p:cNvPr>
          <p:cNvSpPr txBox="1">
            <a:spLocks noGrp="1"/>
          </p:cNvSpPr>
          <p:nvPr>
            <p:ph type="title"/>
          </p:nvPr>
        </p:nvSpPr>
        <p:spPr>
          <a:xfrm>
            <a:off x="4381487" y="857231"/>
            <a:ext cx="7429548" cy="285750"/>
          </a:xfrm>
        </p:spPr>
        <p:txBody>
          <a:bodyPr/>
          <a:lstStyle>
            <a:lvl1pPr>
              <a:defRPr/>
            </a:lvl1pPr>
          </a:lstStyle>
          <a:p>
            <a:pPr lvl="0"/>
            <a:r>
              <a:rPr lang="da-DK"/>
              <a:t>Klik for at redigere i master</a:t>
            </a:r>
          </a:p>
        </p:txBody>
      </p:sp>
      <p:sp>
        <p:nvSpPr>
          <p:cNvPr id="3" name="Pladsholder til indhold 2">
            <a:extLst>
              <a:ext uri="{FF2B5EF4-FFF2-40B4-BE49-F238E27FC236}">
                <a16:creationId xmlns:a16="http://schemas.microsoft.com/office/drawing/2014/main" id="{8C2081F9-DFDE-4399-8772-2B799FD7A61E}"/>
              </a:ext>
            </a:extLst>
          </p:cNvPr>
          <p:cNvSpPr txBox="1">
            <a:spLocks noGrp="1"/>
          </p:cNvSpPr>
          <p:nvPr>
            <p:ph idx="4294967295"/>
          </p:nvPr>
        </p:nvSpPr>
        <p:spPr/>
        <p:txBody>
          <a:bodyPr/>
          <a:lstStyle>
            <a:lvl1pPr>
              <a:defRPr>
                <a:latin typeface="MetaCondNormal-Roman" pitchFamily="34"/>
              </a:defRPr>
            </a:lvl1pPr>
            <a:lvl2pPr>
              <a:defRPr>
                <a:latin typeface="MetaCondNormal-Roman" pitchFamily="34"/>
              </a:defRPr>
            </a:lvl2pPr>
            <a:lvl3pPr>
              <a:defRPr>
                <a:latin typeface="MetaCondNormal-Roman" pitchFamily="34"/>
              </a:defRPr>
            </a:lvl3pPr>
            <a:lvl4pPr>
              <a:defRPr>
                <a:latin typeface="MetaCondNormal-Roman" pitchFamily="34"/>
              </a:defRPr>
            </a:lvl4pPr>
            <a:lvl5pPr>
              <a:defRPr>
                <a:latin typeface="MetaCondNormal-Roman" pitchFamily="34"/>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billede 6">
            <a:extLst>
              <a:ext uri="{FF2B5EF4-FFF2-40B4-BE49-F238E27FC236}">
                <a16:creationId xmlns:a16="http://schemas.microsoft.com/office/drawing/2014/main" id="{2F5F4408-A331-4BD4-BE03-7D517F0C95C7}"/>
              </a:ext>
            </a:extLst>
          </p:cNvPr>
          <p:cNvSpPr txBox="1">
            <a:spLocks noGrp="1"/>
          </p:cNvSpPr>
          <p:nvPr>
            <p:ph type="pic" idx="4294967295"/>
          </p:nvPr>
        </p:nvSpPr>
        <p:spPr>
          <a:xfrm rot="1267910">
            <a:off x="10447226" y="5548647"/>
            <a:ext cx="1679996" cy="1079997"/>
          </a:xfrm>
          <a:solidFill>
            <a:srgbClr val="FFFFFF"/>
          </a:solidFill>
          <a:effectLst>
            <a:outerShdw dist="38096" dir="2700000" algn="tl">
              <a:srgbClr val="000000">
                <a:alpha val="40000"/>
              </a:srgbClr>
            </a:outerShdw>
          </a:effectLst>
        </p:spPr>
        <p:txBody>
          <a:bodyPr/>
          <a:lstStyle>
            <a:lvl1pPr>
              <a:spcBef>
                <a:spcPts val="300"/>
              </a:spcBef>
              <a:defRPr sz="1200">
                <a:latin typeface="MetaCondNormal-Roman" pitchFamily="34"/>
              </a:defRPr>
            </a:lvl1pPr>
          </a:lstStyle>
          <a:p>
            <a:pPr lvl="0"/>
            <a:r>
              <a:rPr lang="da-DK"/>
              <a:t>Klik på ikonet for at tilføje billede </a:t>
            </a:r>
          </a:p>
        </p:txBody>
      </p:sp>
      <p:sp>
        <p:nvSpPr>
          <p:cNvPr id="5" name="Pladsholder til billede 6">
            <a:extLst>
              <a:ext uri="{FF2B5EF4-FFF2-40B4-BE49-F238E27FC236}">
                <a16:creationId xmlns:a16="http://schemas.microsoft.com/office/drawing/2014/main" id="{3A1350EB-F8E3-4011-A276-1AAE5C3BD14A}"/>
              </a:ext>
            </a:extLst>
          </p:cNvPr>
          <p:cNvSpPr txBox="1">
            <a:spLocks noGrp="1"/>
          </p:cNvSpPr>
          <p:nvPr>
            <p:ph type="pic" idx="4294967295"/>
          </p:nvPr>
        </p:nvSpPr>
        <p:spPr>
          <a:xfrm rot="20544387">
            <a:off x="8941345" y="5612834"/>
            <a:ext cx="1679996" cy="1079997"/>
          </a:xfrm>
          <a:solidFill>
            <a:srgbClr val="FFFFFF"/>
          </a:solidFill>
          <a:effectLst>
            <a:outerShdw dist="38096" dir="2700000" algn="tl">
              <a:srgbClr val="000000">
                <a:alpha val="40000"/>
              </a:srgbClr>
            </a:outerShdw>
          </a:effectLst>
        </p:spPr>
        <p:txBody>
          <a:bodyPr/>
          <a:lstStyle>
            <a:lvl1pPr>
              <a:spcBef>
                <a:spcPts val="300"/>
              </a:spcBef>
              <a:defRPr sz="1200">
                <a:latin typeface="MetaCondNormal-Roman" pitchFamily="34"/>
              </a:defRPr>
            </a:lvl1pPr>
          </a:lstStyle>
          <a:p>
            <a:pPr lvl="0"/>
            <a:r>
              <a:rPr lang="da-DK"/>
              <a:t>Klik på ikonet for at tilføje billede </a:t>
            </a:r>
          </a:p>
        </p:txBody>
      </p:sp>
    </p:spTree>
    <p:extLst>
      <p:ext uri="{BB962C8B-B14F-4D97-AF65-F5344CB8AC3E}">
        <p14:creationId xmlns:p14="http://schemas.microsoft.com/office/powerpoint/2010/main" val="4253905248"/>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5_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95D0E5-C3FD-457C-AF02-CB6E34C06F40}"/>
              </a:ext>
            </a:extLst>
          </p:cNvPr>
          <p:cNvSpPr txBox="1">
            <a:spLocks noGrp="1"/>
          </p:cNvSpPr>
          <p:nvPr>
            <p:ph type="title"/>
          </p:nvPr>
        </p:nvSpPr>
        <p:spPr>
          <a:xfrm>
            <a:off x="4381487" y="857231"/>
            <a:ext cx="7429548" cy="285750"/>
          </a:xfrm>
        </p:spPr>
        <p:txBody>
          <a:bodyPr/>
          <a:lstStyle>
            <a:lvl1pPr>
              <a:defRPr/>
            </a:lvl1pPr>
          </a:lstStyle>
          <a:p>
            <a:pPr lvl="0"/>
            <a:r>
              <a:rPr lang="da-DK"/>
              <a:t>Klik for at redigere i master</a:t>
            </a:r>
          </a:p>
        </p:txBody>
      </p:sp>
      <p:sp>
        <p:nvSpPr>
          <p:cNvPr id="3" name="Pladsholder til indhold 2">
            <a:extLst>
              <a:ext uri="{FF2B5EF4-FFF2-40B4-BE49-F238E27FC236}">
                <a16:creationId xmlns:a16="http://schemas.microsoft.com/office/drawing/2014/main" id="{8C2081F9-DFDE-4399-8772-2B799FD7A61E}"/>
              </a:ext>
            </a:extLst>
          </p:cNvPr>
          <p:cNvSpPr txBox="1">
            <a:spLocks noGrp="1"/>
          </p:cNvSpPr>
          <p:nvPr>
            <p:ph idx="4294967295"/>
          </p:nvPr>
        </p:nvSpPr>
        <p:spPr/>
        <p:txBody>
          <a:bodyPr/>
          <a:lstStyle>
            <a:lvl1pPr>
              <a:defRPr>
                <a:latin typeface="MetaCondNormal-Roman" pitchFamily="34"/>
              </a:defRPr>
            </a:lvl1pPr>
            <a:lvl2pPr>
              <a:defRPr>
                <a:latin typeface="MetaCondNormal-Roman" pitchFamily="34"/>
              </a:defRPr>
            </a:lvl2pPr>
            <a:lvl3pPr>
              <a:defRPr>
                <a:latin typeface="MetaCondNormal-Roman" pitchFamily="34"/>
              </a:defRPr>
            </a:lvl3pPr>
            <a:lvl4pPr>
              <a:defRPr>
                <a:latin typeface="MetaCondNormal-Roman" pitchFamily="34"/>
              </a:defRPr>
            </a:lvl4pPr>
            <a:lvl5pPr>
              <a:defRPr>
                <a:latin typeface="MetaCondNormal-Roman" pitchFamily="34"/>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billede 6">
            <a:extLst>
              <a:ext uri="{FF2B5EF4-FFF2-40B4-BE49-F238E27FC236}">
                <a16:creationId xmlns:a16="http://schemas.microsoft.com/office/drawing/2014/main" id="{2F5F4408-A331-4BD4-BE03-7D517F0C95C7}"/>
              </a:ext>
            </a:extLst>
          </p:cNvPr>
          <p:cNvSpPr txBox="1">
            <a:spLocks noGrp="1"/>
          </p:cNvSpPr>
          <p:nvPr>
            <p:ph type="pic" idx="4294967295"/>
          </p:nvPr>
        </p:nvSpPr>
        <p:spPr>
          <a:xfrm rot="1267910">
            <a:off x="10447226" y="5548647"/>
            <a:ext cx="1679996" cy="1079997"/>
          </a:xfrm>
          <a:solidFill>
            <a:srgbClr val="FFFFFF"/>
          </a:solidFill>
          <a:effectLst>
            <a:outerShdw dist="38096" dir="2700000" algn="tl">
              <a:srgbClr val="000000">
                <a:alpha val="40000"/>
              </a:srgbClr>
            </a:outerShdw>
          </a:effectLst>
        </p:spPr>
        <p:txBody>
          <a:bodyPr/>
          <a:lstStyle>
            <a:lvl1pPr>
              <a:spcBef>
                <a:spcPts val="300"/>
              </a:spcBef>
              <a:defRPr sz="1200">
                <a:latin typeface="MetaCondNormal-Roman" pitchFamily="34"/>
              </a:defRPr>
            </a:lvl1pPr>
          </a:lstStyle>
          <a:p>
            <a:pPr lvl="0"/>
            <a:r>
              <a:rPr lang="da-DK"/>
              <a:t>Klik på ikonet for at tilføje billede </a:t>
            </a:r>
          </a:p>
        </p:txBody>
      </p:sp>
      <p:sp>
        <p:nvSpPr>
          <p:cNvPr id="5" name="Pladsholder til billede 6">
            <a:extLst>
              <a:ext uri="{FF2B5EF4-FFF2-40B4-BE49-F238E27FC236}">
                <a16:creationId xmlns:a16="http://schemas.microsoft.com/office/drawing/2014/main" id="{3A1350EB-F8E3-4011-A276-1AAE5C3BD14A}"/>
              </a:ext>
            </a:extLst>
          </p:cNvPr>
          <p:cNvSpPr txBox="1">
            <a:spLocks noGrp="1"/>
          </p:cNvSpPr>
          <p:nvPr>
            <p:ph type="pic" idx="4294967295"/>
          </p:nvPr>
        </p:nvSpPr>
        <p:spPr>
          <a:xfrm rot="20544387">
            <a:off x="8941345" y="5612834"/>
            <a:ext cx="1679996" cy="1079997"/>
          </a:xfrm>
          <a:solidFill>
            <a:srgbClr val="FFFFFF"/>
          </a:solidFill>
          <a:effectLst>
            <a:outerShdw dist="38096" dir="2700000" algn="tl">
              <a:srgbClr val="000000">
                <a:alpha val="40000"/>
              </a:srgbClr>
            </a:outerShdw>
          </a:effectLst>
        </p:spPr>
        <p:txBody>
          <a:bodyPr/>
          <a:lstStyle>
            <a:lvl1pPr>
              <a:spcBef>
                <a:spcPts val="300"/>
              </a:spcBef>
              <a:defRPr sz="1200">
                <a:latin typeface="MetaCondNormal-Roman" pitchFamily="34"/>
              </a:defRPr>
            </a:lvl1pPr>
          </a:lstStyle>
          <a:p>
            <a:pPr lvl="0"/>
            <a:r>
              <a:rPr lang="da-DK"/>
              <a:t>Klik på ikonet for at tilføje billede </a:t>
            </a:r>
          </a:p>
        </p:txBody>
      </p:sp>
    </p:spTree>
    <p:extLst>
      <p:ext uri="{BB962C8B-B14F-4D97-AF65-F5344CB8AC3E}">
        <p14:creationId xmlns:p14="http://schemas.microsoft.com/office/powerpoint/2010/main" val="3772806685"/>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6_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95D0E5-C3FD-457C-AF02-CB6E34C06F40}"/>
              </a:ext>
            </a:extLst>
          </p:cNvPr>
          <p:cNvSpPr txBox="1">
            <a:spLocks noGrp="1"/>
          </p:cNvSpPr>
          <p:nvPr>
            <p:ph type="title"/>
          </p:nvPr>
        </p:nvSpPr>
        <p:spPr>
          <a:xfrm>
            <a:off x="4381487" y="857231"/>
            <a:ext cx="7429548" cy="285750"/>
          </a:xfrm>
        </p:spPr>
        <p:txBody>
          <a:bodyPr/>
          <a:lstStyle>
            <a:lvl1pPr>
              <a:defRPr/>
            </a:lvl1pPr>
          </a:lstStyle>
          <a:p>
            <a:pPr lvl="0"/>
            <a:r>
              <a:rPr lang="da-DK"/>
              <a:t>Klik for at redigere i master</a:t>
            </a:r>
          </a:p>
        </p:txBody>
      </p:sp>
      <p:sp>
        <p:nvSpPr>
          <p:cNvPr id="3" name="Pladsholder til indhold 2">
            <a:extLst>
              <a:ext uri="{FF2B5EF4-FFF2-40B4-BE49-F238E27FC236}">
                <a16:creationId xmlns:a16="http://schemas.microsoft.com/office/drawing/2014/main" id="{8C2081F9-DFDE-4399-8772-2B799FD7A61E}"/>
              </a:ext>
            </a:extLst>
          </p:cNvPr>
          <p:cNvSpPr txBox="1">
            <a:spLocks noGrp="1"/>
          </p:cNvSpPr>
          <p:nvPr>
            <p:ph idx="4294967295"/>
          </p:nvPr>
        </p:nvSpPr>
        <p:spPr/>
        <p:txBody>
          <a:bodyPr/>
          <a:lstStyle>
            <a:lvl1pPr>
              <a:defRPr>
                <a:latin typeface="MetaCondNormal-Roman" pitchFamily="34"/>
              </a:defRPr>
            </a:lvl1pPr>
            <a:lvl2pPr>
              <a:defRPr>
                <a:latin typeface="MetaCondNormal-Roman" pitchFamily="34"/>
              </a:defRPr>
            </a:lvl2pPr>
            <a:lvl3pPr>
              <a:defRPr>
                <a:latin typeface="MetaCondNormal-Roman" pitchFamily="34"/>
              </a:defRPr>
            </a:lvl3pPr>
            <a:lvl4pPr>
              <a:defRPr>
                <a:latin typeface="MetaCondNormal-Roman" pitchFamily="34"/>
              </a:defRPr>
            </a:lvl4pPr>
            <a:lvl5pPr>
              <a:defRPr>
                <a:latin typeface="MetaCondNormal-Roman" pitchFamily="34"/>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billede 6">
            <a:extLst>
              <a:ext uri="{FF2B5EF4-FFF2-40B4-BE49-F238E27FC236}">
                <a16:creationId xmlns:a16="http://schemas.microsoft.com/office/drawing/2014/main" id="{2F5F4408-A331-4BD4-BE03-7D517F0C95C7}"/>
              </a:ext>
            </a:extLst>
          </p:cNvPr>
          <p:cNvSpPr txBox="1">
            <a:spLocks noGrp="1"/>
          </p:cNvSpPr>
          <p:nvPr>
            <p:ph type="pic" idx="4294967295"/>
          </p:nvPr>
        </p:nvSpPr>
        <p:spPr>
          <a:xfrm rot="1267910">
            <a:off x="10447226" y="5548647"/>
            <a:ext cx="1679996" cy="1079997"/>
          </a:xfrm>
          <a:solidFill>
            <a:srgbClr val="FFFFFF"/>
          </a:solidFill>
          <a:effectLst>
            <a:outerShdw dist="38096" dir="2700000" algn="tl">
              <a:srgbClr val="000000">
                <a:alpha val="40000"/>
              </a:srgbClr>
            </a:outerShdw>
          </a:effectLst>
        </p:spPr>
        <p:txBody>
          <a:bodyPr/>
          <a:lstStyle>
            <a:lvl1pPr>
              <a:spcBef>
                <a:spcPts val="300"/>
              </a:spcBef>
              <a:defRPr sz="1200">
                <a:latin typeface="MetaCondNormal-Roman" pitchFamily="34"/>
              </a:defRPr>
            </a:lvl1pPr>
          </a:lstStyle>
          <a:p>
            <a:pPr lvl="0"/>
            <a:r>
              <a:rPr lang="da-DK"/>
              <a:t>Klik på ikonet for at tilføje billede </a:t>
            </a:r>
          </a:p>
        </p:txBody>
      </p:sp>
      <p:sp>
        <p:nvSpPr>
          <p:cNvPr id="5" name="Pladsholder til billede 6">
            <a:extLst>
              <a:ext uri="{FF2B5EF4-FFF2-40B4-BE49-F238E27FC236}">
                <a16:creationId xmlns:a16="http://schemas.microsoft.com/office/drawing/2014/main" id="{3A1350EB-F8E3-4011-A276-1AAE5C3BD14A}"/>
              </a:ext>
            </a:extLst>
          </p:cNvPr>
          <p:cNvSpPr txBox="1">
            <a:spLocks noGrp="1"/>
          </p:cNvSpPr>
          <p:nvPr>
            <p:ph type="pic" idx="4294967295"/>
          </p:nvPr>
        </p:nvSpPr>
        <p:spPr>
          <a:xfrm rot="20544387">
            <a:off x="8941345" y="5612834"/>
            <a:ext cx="1679996" cy="1079997"/>
          </a:xfrm>
          <a:solidFill>
            <a:srgbClr val="FFFFFF"/>
          </a:solidFill>
          <a:effectLst>
            <a:outerShdw dist="38096" dir="2700000" algn="tl">
              <a:srgbClr val="000000">
                <a:alpha val="40000"/>
              </a:srgbClr>
            </a:outerShdw>
          </a:effectLst>
        </p:spPr>
        <p:txBody>
          <a:bodyPr/>
          <a:lstStyle>
            <a:lvl1pPr>
              <a:spcBef>
                <a:spcPts val="300"/>
              </a:spcBef>
              <a:defRPr sz="1200">
                <a:latin typeface="MetaCondNormal-Roman" pitchFamily="34"/>
              </a:defRPr>
            </a:lvl1pPr>
          </a:lstStyle>
          <a:p>
            <a:pPr lvl="0"/>
            <a:r>
              <a:rPr lang="da-DK"/>
              <a:t>Klik på ikonet for at tilføje billede </a:t>
            </a:r>
          </a:p>
        </p:txBody>
      </p:sp>
    </p:spTree>
    <p:extLst>
      <p:ext uri="{BB962C8B-B14F-4D97-AF65-F5344CB8AC3E}">
        <p14:creationId xmlns:p14="http://schemas.microsoft.com/office/powerpoint/2010/main" val="524202432"/>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7_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95D0E5-C3FD-457C-AF02-CB6E34C06F40}"/>
              </a:ext>
            </a:extLst>
          </p:cNvPr>
          <p:cNvSpPr txBox="1">
            <a:spLocks noGrp="1"/>
          </p:cNvSpPr>
          <p:nvPr>
            <p:ph type="title"/>
          </p:nvPr>
        </p:nvSpPr>
        <p:spPr>
          <a:xfrm>
            <a:off x="4381487" y="857231"/>
            <a:ext cx="7429548" cy="285750"/>
          </a:xfrm>
        </p:spPr>
        <p:txBody>
          <a:bodyPr/>
          <a:lstStyle>
            <a:lvl1pPr>
              <a:defRPr/>
            </a:lvl1pPr>
          </a:lstStyle>
          <a:p>
            <a:pPr lvl="0"/>
            <a:r>
              <a:rPr lang="da-DK"/>
              <a:t>Klik for at redigere i master</a:t>
            </a:r>
          </a:p>
        </p:txBody>
      </p:sp>
      <p:sp>
        <p:nvSpPr>
          <p:cNvPr id="3" name="Pladsholder til indhold 2">
            <a:extLst>
              <a:ext uri="{FF2B5EF4-FFF2-40B4-BE49-F238E27FC236}">
                <a16:creationId xmlns:a16="http://schemas.microsoft.com/office/drawing/2014/main" id="{8C2081F9-DFDE-4399-8772-2B799FD7A61E}"/>
              </a:ext>
            </a:extLst>
          </p:cNvPr>
          <p:cNvSpPr txBox="1">
            <a:spLocks noGrp="1"/>
          </p:cNvSpPr>
          <p:nvPr>
            <p:ph idx="4294967295"/>
          </p:nvPr>
        </p:nvSpPr>
        <p:spPr/>
        <p:txBody>
          <a:bodyPr/>
          <a:lstStyle>
            <a:lvl1pPr>
              <a:defRPr>
                <a:latin typeface="MetaCondNormal-Roman" pitchFamily="34"/>
              </a:defRPr>
            </a:lvl1pPr>
            <a:lvl2pPr>
              <a:defRPr>
                <a:latin typeface="MetaCondNormal-Roman" pitchFamily="34"/>
              </a:defRPr>
            </a:lvl2pPr>
            <a:lvl3pPr>
              <a:defRPr>
                <a:latin typeface="MetaCondNormal-Roman" pitchFamily="34"/>
              </a:defRPr>
            </a:lvl3pPr>
            <a:lvl4pPr>
              <a:defRPr>
                <a:latin typeface="MetaCondNormal-Roman" pitchFamily="34"/>
              </a:defRPr>
            </a:lvl4pPr>
            <a:lvl5pPr>
              <a:defRPr>
                <a:latin typeface="MetaCondNormal-Roman" pitchFamily="34"/>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billede 6">
            <a:extLst>
              <a:ext uri="{FF2B5EF4-FFF2-40B4-BE49-F238E27FC236}">
                <a16:creationId xmlns:a16="http://schemas.microsoft.com/office/drawing/2014/main" id="{2F5F4408-A331-4BD4-BE03-7D517F0C95C7}"/>
              </a:ext>
            </a:extLst>
          </p:cNvPr>
          <p:cNvSpPr txBox="1">
            <a:spLocks noGrp="1"/>
          </p:cNvSpPr>
          <p:nvPr>
            <p:ph type="pic" idx="4294967295"/>
          </p:nvPr>
        </p:nvSpPr>
        <p:spPr>
          <a:xfrm rot="1267910">
            <a:off x="10447226" y="5548647"/>
            <a:ext cx="1679996" cy="1079997"/>
          </a:xfrm>
          <a:solidFill>
            <a:srgbClr val="FFFFFF"/>
          </a:solidFill>
          <a:effectLst>
            <a:outerShdw dist="38096" dir="2700000" algn="tl">
              <a:srgbClr val="000000">
                <a:alpha val="40000"/>
              </a:srgbClr>
            </a:outerShdw>
          </a:effectLst>
        </p:spPr>
        <p:txBody>
          <a:bodyPr/>
          <a:lstStyle>
            <a:lvl1pPr>
              <a:spcBef>
                <a:spcPts val="300"/>
              </a:spcBef>
              <a:defRPr sz="1200">
                <a:latin typeface="MetaCondNormal-Roman" pitchFamily="34"/>
              </a:defRPr>
            </a:lvl1pPr>
          </a:lstStyle>
          <a:p>
            <a:pPr lvl="0"/>
            <a:r>
              <a:rPr lang="da-DK"/>
              <a:t>Klik på ikonet for at tilføje billede </a:t>
            </a:r>
          </a:p>
        </p:txBody>
      </p:sp>
      <p:sp>
        <p:nvSpPr>
          <p:cNvPr id="5" name="Pladsholder til billede 6">
            <a:extLst>
              <a:ext uri="{FF2B5EF4-FFF2-40B4-BE49-F238E27FC236}">
                <a16:creationId xmlns:a16="http://schemas.microsoft.com/office/drawing/2014/main" id="{3A1350EB-F8E3-4011-A276-1AAE5C3BD14A}"/>
              </a:ext>
            </a:extLst>
          </p:cNvPr>
          <p:cNvSpPr txBox="1">
            <a:spLocks noGrp="1"/>
          </p:cNvSpPr>
          <p:nvPr>
            <p:ph type="pic" idx="4294967295"/>
          </p:nvPr>
        </p:nvSpPr>
        <p:spPr>
          <a:xfrm rot="20544387">
            <a:off x="8941345" y="5612834"/>
            <a:ext cx="1679996" cy="1079997"/>
          </a:xfrm>
          <a:solidFill>
            <a:srgbClr val="FFFFFF"/>
          </a:solidFill>
          <a:effectLst>
            <a:outerShdw dist="38096" dir="2700000" algn="tl">
              <a:srgbClr val="000000">
                <a:alpha val="40000"/>
              </a:srgbClr>
            </a:outerShdw>
          </a:effectLst>
        </p:spPr>
        <p:txBody>
          <a:bodyPr/>
          <a:lstStyle>
            <a:lvl1pPr>
              <a:spcBef>
                <a:spcPts val="300"/>
              </a:spcBef>
              <a:defRPr sz="1200">
                <a:latin typeface="MetaCondNormal-Roman" pitchFamily="34"/>
              </a:defRPr>
            </a:lvl1pPr>
          </a:lstStyle>
          <a:p>
            <a:pPr lvl="0"/>
            <a:r>
              <a:rPr lang="da-DK"/>
              <a:t>Klik på ikonet for at tilføje billede </a:t>
            </a:r>
          </a:p>
        </p:txBody>
      </p:sp>
    </p:spTree>
    <p:extLst>
      <p:ext uri="{BB962C8B-B14F-4D97-AF65-F5344CB8AC3E}">
        <p14:creationId xmlns:p14="http://schemas.microsoft.com/office/powerpoint/2010/main" val="3146806472"/>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5" name="Pladsholder til sidefod 4"/>
          <p:cNvSpPr>
            <a:spLocks noGrp="1"/>
          </p:cNvSpPr>
          <p:nvPr>
            <p:ph type="ftr" sz="quarter" idx="11"/>
          </p:nvPr>
        </p:nvSpPr>
        <p:spPr>
          <a:xfrm>
            <a:off x="4038600" y="6356350"/>
            <a:ext cx="4114800" cy="365125"/>
          </a:xfrm>
        </p:spPr>
        <p:txBody>
          <a:bodyPr/>
          <a:lstStyle/>
          <a:p>
            <a:endParaRPr lang="da-DK"/>
          </a:p>
        </p:txBody>
      </p:sp>
      <p:sp>
        <p:nvSpPr>
          <p:cNvPr id="2" name="Titel 1"/>
          <p:cNvSpPr>
            <a:spLocks noGrp="1"/>
          </p:cNvSpPr>
          <p:nvPr>
            <p:ph type="title"/>
          </p:nvPr>
        </p:nvSpPr>
        <p:spPr/>
        <p:txBody>
          <a:bodyPr/>
          <a:lstStyle/>
          <a:p>
            <a:r>
              <a:rPr lang="da-DK"/>
              <a:t>Klik for at redigere i master</a:t>
            </a:r>
            <a:endParaRPr lang="da-DK" dirty="0"/>
          </a:p>
        </p:txBody>
      </p:sp>
      <p:sp>
        <p:nvSpPr>
          <p:cNvPr id="3" name="Pladsholder til indhold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a:xfrm>
            <a:off x="838200" y="6356350"/>
            <a:ext cx="2743200" cy="365125"/>
          </a:xfrm>
          <a:prstGeom prst="rect">
            <a:avLst/>
          </a:prstGeom>
        </p:spPr>
        <p:txBody>
          <a:bodyPr/>
          <a:lstStyle/>
          <a:p>
            <a:fld id="{3BBD6AE5-8D66-4259-8839-83173DA36914}" type="datetimeFigureOut">
              <a:rPr lang="da-DK" smtClean="0"/>
              <a:t>28-08-2018</a:t>
            </a:fld>
            <a:endParaRPr lang="da-DK"/>
          </a:p>
        </p:txBody>
      </p:sp>
      <p:sp>
        <p:nvSpPr>
          <p:cNvPr id="6" name="Pladsholder til slidenummer 5"/>
          <p:cNvSpPr>
            <a:spLocks noGrp="1"/>
          </p:cNvSpPr>
          <p:nvPr>
            <p:ph type="sldNum" sz="quarter" idx="12"/>
          </p:nvPr>
        </p:nvSpPr>
        <p:spPr>
          <a:xfrm>
            <a:off x="8610600" y="6356350"/>
            <a:ext cx="2743200" cy="365125"/>
          </a:xfrm>
          <a:prstGeom prst="rect">
            <a:avLst/>
          </a:prstGeom>
        </p:spPr>
        <p:txBody>
          <a:bodyPr/>
          <a:lstStyle/>
          <a:p>
            <a:fld id="{1C10C2E5-D660-46A0-865C-7392B36E52EC}" type="slidenum">
              <a:rPr lang="da-DK" smtClean="0"/>
              <a:t>‹nr.›</a:t>
            </a:fld>
            <a:endParaRPr lang="da-DK"/>
          </a:p>
        </p:txBody>
      </p:sp>
    </p:spTree>
    <p:extLst>
      <p:ext uri="{BB962C8B-B14F-4D97-AF65-F5344CB8AC3E}">
        <p14:creationId xmlns:p14="http://schemas.microsoft.com/office/powerpoint/2010/main" val="16538856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8_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95D0E5-C3FD-457C-AF02-CB6E34C06F40}"/>
              </a:ext>
            </a:extLst>
          </p:cNvPr>
          <p:cNvSpPr txBox="1">
            <a:spLocks noGrp="1"/>
          </p:cNvSpPr>
          <p:nvPr>
            <p:ph type="title"/>
          </p:nvPr>
        </p:nvSpPr>
        <p:spPr>
          <a:xfrm>
            <a:off x="4381487" y="857231"/>
            <a:ext cx="7429548" cy="285750"/>
          </a:xfrm>
        </p:spPr>
        <p:txBody>
          <a:bodyPr/>
          <a:lstStyle>
            <a:lvl1pPr>
              <a:defRPr/>
            </a:lvl1pPr>
          </a:lstStyle>
          <a:p>
            <a:pPr lvl="0"/>
            <a:r>
              <a:rPr lang="da-DK"/>
              <a:t>Klik for at redigere i master</a:t>
            </a:r>
          </a:p>
        </p:txBody>
      </p:sp>
      <p:sp>
        <p:nvSpPr>
          <p:cNvPr id="3" name="Pladsholder til indhold 2">
            <a:extLst>
              <a:ext uri="{FF2B5EF4-FFF2-40B4-BE49-F238E27FC236}">
                <a16:creationId xmlns:a16="http://schemas.microsoft.com/office/drawing/2014/main" id="{8C2081F9-DFDE-4399-8772-2B799FD7A61E}"/>
              </a:ext>
            </a:extLst>
          </p:cNvPr>
          <p:cNvSpPr txBox="1">
            <a:spLocks noGrp="1"/>
          </p:cNvSpPr>
          <p:nvPr>
            <p:ph idx="4294967295"/>
          </p:nvPr>
        </p:nvSpPr>
        <p:spPr/>
        <p:txBody>
          <a:bodyPr/>
          <a:lstStyle>
            <a:lvl1pPr>
              <a:defRPr>
                <a:latin typeface="MetaCondNormal-Roman" pitchFamily="34"/>
              </a:defRPr>
            </a:lvl1pPr>
            <a:lvl2pPr>
              <a:defRPr>
                <a:latin typeface="MetaCondNormal-Roman" pitchFamily="34"/>
              </a:defRPr>
            </a:lvl2pPr>
            <a:lvl3pPr>
              <a:defRPr>
                <a:latin typeface="MetaCondNormal-Roman" pitchFamily="34"/>
              </a:defRPr>
            </a:lvl3pPr>
            <a:lvl4pPr>
              <a:defRPr>
                <a:latin typeface="MetaCondNormal-Roman" pitchFamily="34"/>
              </a:defRPr>
            </a:lvl4pPr>
            <a:lvl5pPr>
              <a:defRPr>
                <a:latin typeface="MetaCondNormal-Roman" pitchFamily="34"/>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billede 6">
            <a:extLst>
              <a:ext uri="{FF2B5EF4-FFF2-40B4-BE49-F238E27FC236}">
                <a16:creationId xmlns:a16="http://schemas.microsoft.com/office/drawing/2014/main" id="{2F5F4408-A331-4BD4-BE03-7D517F0C95C7}"/>
              </a:ext>
            </a:extLst>
          </p:cNvPr>
          <p:cNvSpPr txBox="1">
            <a:spLocks noGrp="1"/>
          </p:cNvSpPr>
          <p:nvPr>
            <p:ph type="pic" idx="4294967295"/>
          </p:nvPr>
        </p:nvSpPr>
        <p:spPr>
          <a:xfrm rot="1267910">
            <a:off x="10447226" y="5548647"/>
            <a:ext cx="1679996" cy="1079997"/>
          </a:xfrm>
          <a:solidFill>
            <a:srgbClr val="FFFFFF"/>
          </a:solidFill>
          <a:effectLst>
            <a:outerShdw dist="38096" dir="2700000" algn="tl">
              <a:srgbClr val="000000">
                <a:alpha val="40000"/>
              </a:srgbClr>
            </a:outerShdw>
          </a:effectLst>
        </p:spPr>
        <p:txBody>
          <a:bodyPr/>
          <a:lstStyle>
            <a:lvl1pPr>
              <a:spcBef>
                <a:spcPts val="300"/>
              </a:spcBef>
              <a:defRPr sz="1200">
                <a:latin typeface="MetaCondNormal-Roman" pitchFamily="34"/>
              </a:defRPr>
            </a:lvl1pPr>
          </a:lstStyle>
          <a:p>
            <a:pPr lvl="0"/>
            <a:r>
              <a:rPr lang="da-DK"/>
              <a:t>Klik på ikonet for at tilføje billede </a:t>
            </a:r>
          </a:p>
        </p:txBody>
      </p:sp>
      <p:sp>
        <p:nvSpPr>
          <p:cNvPr id="5" name="Pladsholder til billede 6">
            <a:extLst>
              <a:ext uri="{FF2B5EF4-FFF2-40B4-BE49-F238E27FC236}">
                <a16:creationId xmlns:a16="http://schemas.microsoft.com/office/drawing/2014/main" id="{3A1350EB-F8E3-4011-A276-1AAE5C3BD14A}"/>
              </a:ext>
            </a:extLst>
          </p:cNvPr>
          <p:cNvSpPr txBox="1">
            <a:spLocks noGrp="1"/>
          </p:cNvSpPr>
          <p:nvPr>
            <p:ph type="pic" idx="4294967295"/>
          </p:nvPr>
        </p:nvSpPr>
        <p:spPr>
          <a:xfrm rot="20544387">
            <a:off x="8941345" y="5612834"/>
            <a:ext cx="1679996" cy="1079997"/>
          </a:xfrm>
          <a:solidFill>
            <a:srgbClr val="FFFFFF"/>
          </a:solidFill>
          <a:effectLst>
            <a:outerShdw dist="38096" dir="2700000" algn="tl">
              <a:srgbClr val="000000">
                <a:alpha val="40000"/>
              </a:srgbClr>
            </a:outerShdw>
          </a:effectLst>
        </p:spPr>
        <p:txBody>
          <a:bodyPr/>
          <a:lstStyle>
            <a:lvl1pPr>
              <a:spcBef>
                <a:spcPts val="300"/>
              </a:spcBef>
              <a:defRPr sz="1200">
                <a:latin typeface="MetaCondNormal-Roman" pitchFamily="34"/>
              </a:defRPr>
            </a:lvl1pPr>
          </a:lstStyle>
          <a:p>
            <a:pPr lvl="0"/>
            <a:r>
              <a:rPr lang="da-DK"/>
              <a:t>Klik på ikonet for at tilføje billede </a:t>
            </a:r>
          </a:p>
        </p:txBody>
      </p:sp>
    </p:spTree>
    <p:extLst>
      <p:ext uri="{BB962C8B-B14F-4D97-AF65-F5344CB8AC3E}">
        <p14:creationId xmlns:p14="http://schemas.microsoft.com/office/powerpoint/2010/main" val="2302775408"/>
      </p:ext>
    </p:extLst>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9_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95D0E5-C3FD-457C-AF02-CB6E34C06F40}"/>
              </a:ext>
            </a:extLst>
          </p:cNvPr>
          <p:cNvSpPr txBox="1">
            <a:spLocks noGrp="1"/>
          </p:cNvSpPr>
          <p:nvPr>
            <p:ph type="title"/>
          </p:nvPr>
        </p:nvSpPr>
        <p:spPr>
          <a:xfrm>
            <a:off x="4381487" y="857231"/>
            <a:ext cx="7429548" cy="285750"/>
          </a:xfrm>
        </p:spPr>
        <p:txBody>
          <a:bodyPr/>
          <a:lstStyle>
            <a:lvl1pPr>
              <a:defRPr/>
            </a:lvl1pPr>
          </a:lstStyle>
          <a:p>
            <a:pPr lvl="0"/>
            <a:r>
              <a:rPr lang="da-DK"/>
              <a:t>Klik for at redigere i master</a:t>
            </a:r>
          </a:p>
        </p:txBody>
      </p:sp>
      <p:sp>
        <p:nvSpPr>
          <p:cNvPr id="3" name="Pladsholder til indhold 2">
            <a:extLst>
              <a:ext uri="{FF2B5EF4-FFF2-40B4-BE49-F238E27FC236}">
                <a16:creationId xmlns:a16="http://schemas.microsoft.com/office/drawing/2014/main" id="{8C2081F9-DFDE-4399-8772-2B799FD7A61E}"/>
              </a:ext>
            </a:extLst>
          </p:cNvPr>
          <p:cNvSpPr txBox="1">
            <a:spLocks noGrp="1"/>
          </p:cNvSpPr>
          <p:nvPr>
            <p:ph idx="4294967295"/>
          </p:nvPr>
        </p:nvSpPr>
        <p:spPr/>
        <p:txBody>
          <a:bodyPr/>
          <a:lstStyle>
            <a:lvl1pPr>
              <a:defRPr>
                <a:latin typeface="MetaCondNormal-Roman" pitchFamily="34"/>
              </a:defRPr>
            </a:lvl1pPr>
            <a:lvl2pPr>
              <a:defRPr>
                <a:latin typeface="MetaCondNormal-Roman" pitchFamily="34"/>
              </a:defRPr>
            </a:lvl2pPr>
            <a:lvl3pPr>
              <a:defRPr>
                <a:latin typeface="MetaCondNormal-Roman" pitchFamily="34"/>
              </a:defRPr>
            </a:lvl3pPr>
            <a:lvl4pPr>
              <a:defRPr>
                <a:latin typeface="MetaCondNormal-Roman" pitchFamily="34"/>
              </a:defRPr>
            </a:lvl4pPr>
            <a:lvl5pPr>
              <a:defRPr>
                <a:latin typeface="MetaCondNormal-Roman" pitchFamily="34"/>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billede 6">
            <a:extLst>
              <a:ext uri="{FF2B5EF4-FFF2-40B4-BE49-F238E27FC236}">
                <a16:creationId xmlns:a16="http://schemas.microsoft.com/office/drawing/2014/main" id="{2F5F4408-A331-4BD4-BE03-7D517F0C95C7}"/>
              </a:ext>
            </a:extLst>
          </p:cNvPr>
          <p:cNvSpPr txBox="1">
            <a:spLocks noGrp="1"/>
          </p:cNvSpPr>
          <p:nvPr>
            <p:ph type="pic" idx="4294967295"/>
          </p:nvPr>
        </p:nvSpPr>
        <p:spPr>
          <a:xfrm rot="1267910">
            <a:off x="10447226" y="5548647"/>
            <a:ext cx="1679996" cy="1079997"/>
          </a:xfrm>
          <a:solidFill>
            <a:srgbClr val="FFFFFF"/>
          </a:solidFill>
          <a:effectLst>
            <a:outerShdw dist="38096" dir="2700000" algn="tl">
              <a:srgbClr val="000000">
                <a:alpha val="40000"/>
              </a:srgbClr>
            </a:outerShdw>
          </a:effectLst>
        </p:spPr>
        <p:txBody>
          <a:bodyPr/>
          <a:lstStyle>
            <a:lvl1pPr>
              <a:spcBef>
                <a:spcPts val="300"/>
              </a:spcBef>
              <a:defRPr sz="1200">
                <a:latin typeface="MetaCondNormal-Roman" pitchFamily="34"/>
              </a:defRPr>
            </a:lvl1pPr>
          </a:lstStyle>
          <a:p>
            <a:pPr lvl="0"/>
            <a:r>
              <a:rPr lang="da-DK"/>
              <a:t>Klik på ikonet for at tilføje billede </a:t>
            </a:r>
          </a:p>
        </p:txBody>
      </p:sp>
      <p:sp>
        <p:nvSpPr>
          <p:cNvPr id="5" name="Pladsholder til billede 6">
            <a:extLst>
              <a:ext uri="{FF2B5EF4-FFF2-40B4-BE49-F238E27FC236}">
                <a16:creationId xmlns:a16="http://schemas.microsoft.com/office/drawing/2014/main" id="{3A1350EB-F8E3-4011-A276-1AAE5C3BD14A}"/>
              </a:ext>
            </a:extLst>
          </p:cNvPr>
          <p:cNvSpPr txBox="1">
            <a:spLocks noGrp="1"/>
          </p:cNvSpPr>
          <p:nvPr>
            <p:ph type="pic" idx="4294967295"/>
          </p:nvPr>
        </p:nvSpPr>
        <p:spPr>
          <a:xfrm rot="20544387">
            <a:off x="8941345" y="5612834"/>
            <a:ext cx="1679996" cy="1079997"/>
          </a:xfrm>
          <a:solidFill>
            <a:srgbClr val="FFFFFF"/>
          </a:solidFill>
          <a:effectLst>
            <a:outerShdw dist="38096" dir="2700000" algn="tl">
              <a:srgbClr val="000000">
                <a:alpha val="40000"/>
              </a:srgbClr>
            </a:outerShdw>
          </a:effectLst>
        </p:spPr>
        <p:txBody>
          <a:bodyPr/>
          <a:lstStyle>
            <a:lvl1pPr>
              <a:spcBef>
                <a:spcPts val="300"/>
              </a:spcBef>
              <a:defRPr sz="1200">
                <a:latin typeface="MetaCondNormal-Roman" pitchFamily="34"/>
              </a:defRPr>
            </a:lvl1pPr>
          </a:lstStyle>
          <a:p>
            <a:pPr lvl="0"/>
            <a:r>
              <a:rPr lang="da-DK"/>
              <a:t>Klik på ikonet for at tilføje billede </a:t>
            </a:r>
          </a:p>
        </p:txBody>
      </p:sp>
    </p:spTree>
    <p:extLst>
      <p:ext uri="{BB962C8B-B14F-4D97-AF65-F5344CB8AC3E}">
        <p14:creationId xmlns:p14="http://schemas.microsoft.com/office/powerpoint/2010/main" val="2164027428"/>
      </p:ext>
    </p:extLst>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10_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95D0E5-C3FD-457C-AF02-CB6E34C06F40}"/>
              </a:ext>
            </a:extLst>
          </p:cNvPr>
          <p:cNvSpPr txBox="1">
            <a:spLocks noGrp="1"/>
          </p:cNvSpPr>
          <p:nvPr>
            <p:ph type="title"/>
          </p:nvPr>
        </p:nvSpPr>
        <p:spPr>
          <a:xfrm>
            <a:off x="4381487" y="857231"/>
            <a:ext cx="7429548" cy="285750"/>
          </a:xfrm>
        </p:spPr>
        <p:txBody>
          <a:bodyPr/>
          <a:lstStyle>
            <a:lvl1pPr>
              <a:defRPr/>
            </a:lvl1pPr>
          </a:lstStyle>
          <a:p>
            <a:pPr lvl="0"/>
            <a:r>
              <a:rPr lang="da-DK"/>
              <a:t>Klik for at redigere i master</a:t>
            </a:r>
          </a:p>
        </p:txBody>
      </p:sp>
      <p:sp>
        <p:nvSpPr>
          <p:cNvPr id="3" name="Pladsholder til indhold 2">
            <a:extLst>
              <a:ext uri="{FF2B5EF4-FFF2-40B4-BE49-F238E27FC236}">
                <a16:creationId xmlns:a16="http://schemas.microsoft.com/office/drawing/2014/main" id="{8C2081F9-DFDE-4399-8772-2B799FD7A61E}"/>
              </a:ext>
            </a:extLst>
          </p:cNvPr>
          <p:cNvSpPr txBox="1">
            <a:spLocks noGrp="1"/>
          </p:cNvSpPr>
          <p:nvPr>
            <p:ph idx="4294967295"/>
          </p:nvPr>
        </p:nvSpPr>
        <p:spPr/>
        <p:txBody>
          <a:bodyPr/>
          <a:lstStyle>
            <a:lvl1pPr>
              <a:defRPr>
                <a:latin typeface="MetaCondNormal-Roman" pitchFamily="34"/>
              </a:defRPr>
            </a:lvl1pPr>
            <a:lvl2pPr>
              <a:defRPr>
                <a:latin typeface="MetaCondNormal-Roman" pitchFamily="34"/>
              </a:defRPr>
            </a:lvl2pPr>
            <a:lvl3pPr>
              <a:defRPr>
                <a:latin typeface="MetaCondNormal-Roman" pitchFamily="34"/>
              </a:defRPr>
            </a:lvl3pPr>
            <a:lvl4pPr>
              <a:defRPr>
                <a:latin typeface="MetaCondNormal-Roman" pitchFamily="34"/>
              </a:defRPr>
            </a:lvl4pPr>
            <a:lvl5pPr>
              <a:defRPr>
                <a:latin typeface="MetaCondNormal-Roman" pitchFamily="34"/>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billede 6">
            <a:extLst>
              <a:ext uri="{FF2B5EF4-FFF2-40B4-BE49-F238E27FC236}">
                <a16:creationId xmlns:a16="http://schemas.microsoft.com/office/drawing/2014/main" id="{2F5F4408-A331-4BD4-BE03-7D517F0C95C7}"/>
              </a:ext>
            </a:extLst>
          </p:cNvPr>
          <p:cNvSpPr txBox="1">
            <a:spLocks noGrp="1"/>
          </p:cNvSpPr>
          <p:nvPr>
            <p:ph type="pic" idx="4294967295"/>
          </p:nvPr>
        </p:nvSpPr>
        <p:spPr>
          <a:xfrm rot="1267910">
            <a:off x="10447226" y="5548647"/>
            <a:ext cx="1679996" cy="1079997"/>
          </a:xfrm>
          <a:solidFill>
            <a:srgbClr val="FFFFFF"/>
          </a:solidFill>
          <a:effectLst>
            <a:outerShdw dist="38096" dir="2700000" algn="tl">
              <a:srgbClr val="000000">
                <a:alpha val="40000"/>
              </a:srgbClr>
            </a:outerShdw>
          </a:effectLst>
        </p:spPr>
        <p:txBody>
          <a:bodyPr/>
          <a:lstStyle>
            <a:lvl1pPr>
              <a:spcBef>
                <a:spcPts val="300"/>
              </a:spcBef>
              <a:defRPr sz="1200">
                <a:latin typeface="MetaCondNormal-Roman" pitchFamily="34"/>
              </a:defRPr>
            </a:lvl1pPr>
          </a:lstStyle>
          <a:p>
            <a:pPr lvl="0"/>
            <a:r>
              <a:rPr lang="da-DK"/>
              <a:t>Klik på ikonet for at tilføje billede </a:t>
            </a:r>
          </a:p>
        </p:txBody>
      </p:sp>
      <p:sp>
        <p:nvSpPr>
          <p:cNvPr id="5" name="Pladsholder til billede 6">
            <a:extLst>
              <a:ext uri="{FF2B5EF4-FFF2-40B4-BE49-F238E27FC236}">
                <a16:creationId xmlns:a16="http://schemas.microsoft.com/office/drawing/2014/main" id="{3A1350EB-F8E3-4011-A276-1AAE5C3BD14A}"/>
              </a:ext>
            </a:extLst>
          </p:cNvPr>
          <p:cNvSpPr txBox="1">
            <a:spLocks noGrp="1"/>
          </p:cNvSpPr>
          <p:nvPr>
            <p:ph type="pic" idx="4294967295"/>
          </p:nvPr>
        </p:nvSpPr>
        <p:spPr>
          <a:xfrm rot="20544387">
            <a:off x="8941345" y="5612834"/>
            <a:ext cx="1679996" cy="1079997"/>
          </a:xfrm>
          <a:solidFill>
            <a:srgbClr val="FFFFFF"/>
          </a:solidFill>
          <a:effectLst>
            <a:outerShdw dist="38096" dir="2700000" algn="tl">
              <a:srgbClr val="000000">
                <a:alpha val="40000"/>
              </a:srgbClr>
            </a:outerShdw>
          </a:effectLst>
        </p:spPr>
        <p:txBody>
          <a:bodyPr/>
          <a:lstStyle>
            <a:lvl1pPr>
              <a:spcBef>
                <a:spcPts val="300"/>
              </a:spcBef>
              <a:defRPr sz="1200">
                <a:latin typeface="MetaCondNormal-Roman" pitchFamily="34"/>
              </a:defRPr>
            </a:lvl1pPr>
          </a:lstStyle>
          <a:p>
            <a:pPr lvl="0"/>
            <a:r>
              <a:rPr lang="da-DK"/>
              <a:t>Klik på ikonet for at tilføje billede </a:t>
            </a:r>
          </a:p>
        </p:txBody>
      </p:sp>
    </p:spTree>
    <p:extLst>
      <p:ext uri="{BB962C8B-B14F-4D97-AF65-F5344CB8AC3E}">
        <p14:creationId xmlns:p14="http://schemas.microsoft.com/office/powerpoint/2010/main" val="263077614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a:t>Klik for at redigere i master</a:t>
            </a:r>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i master</a:t>
            </a:r>
          </a:p>
        </p:txBody>
      </p:sp>
      <p:sp>
        <p:nvSpPr>
          <p:cNvPr id="4" name="Pladsholder til dato 3"/>
          <p:cNvSpPr>
            <a:spLocks noGrp="1"/>
          </p:cNvSpPr>
          <p:nvPr>
            <p:ph type="dt" sz="half" idx="10"/>
          </p:nvPr>
        </p:nvSpPr>
        <p:spPr>
          <a:xfrm>
            <a:off x="838200" y="6356350"/>
            <a:ext cx="2743200" cy="365125"/>
          </a:xfrm>
          <a:prstGeom prst="rect">
            <a:avLst/>
          </a:prstGeom>
        </p:spPr>
        <p:txBody>
          <a:bodyPr/>
          <a:lstStyle/>
          <a:p>
            <a:fld id="{3BBD6AE5-8D66-4259-8839-83173DA36914}" type="datetimeFigureOut">
              <a:rPr lang="da-DK" smtClean="0"/>
              <a:t>28-08-2018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a:xfrm>
            <a:off x="8610600" y="6356350"/>
            <a:ext cx="2743200" cy="365125"/>
          </a:xfrm>
          <a:prstGeom prst="rect">
            <a:avLst/>
          </a:prstGeom>
        </p:spPr>
        <p:txBody>
          <a:bodyPr/>
          <a:lstStyle/>
          <a:p>
            <a:fld id="{1C10C2E5-D660-46A0-865C-7392B36E52EC}" type="slidenum">
              <a:rPr lang="da-DK" smtClean="0"/>
              <a:t>‹nr.›</a:t>
            </a:fld>
            <a:endParaRPr lang="da-DK"/>
          </a:p>
        </p:txBody>
      </p:sp>
    </p:spTree>
    <p:extLst>
      <p:ext uri="{BB962C8B-B14F-4D97-AF65-F5344CB8AC3E}">
        <p14:creationId xmlns:p14="http://schemas.microsoft.com/office/powerpoint/2010/main" val="1048111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838200" y="1825625"/>
            <a:ext cx="5181600" cy="4351338"/>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6172200" y="1825625"/>
            <a:ext cx="5181600" cy="4351338"/>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a:xfrm>
            <a:off x="838200" y="6356350"/>
            <a:ext cx="2743200" cy="365125"/>
          </a:xfrm>
          <a:prstGeom prst="rect">
            <a:avLst/>
          </a:prstGeom>
        </p:spPr>
        <p:txBody>
          <a:bodyPr/>
          <a:lstStyle/>
          <a:p>
            <a:fld id="{3BBD6AE5-8D66-4259-8839-83173DA36914}" type="datetimeFigureOut">
              <a:rPr lang="da-DK" smtClean="0"/>
              <a:t>28-08-2018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a:xfrm>
            <a:off x="8610600" y="6356350"/>
            <a:ext cx="2743200" cy="365125"/>
          </a:xfrm>
          <a:prstGeom prst="rect">
            <a:avLst/>
          </a:prstGeom>
        </p:spPr>
        <p:txBody>
          <a:bodyPr/>
          <a:lstStyle/>
          <a:p>
            <a:fld id="{1C10C2E5-D660-46A0-865C-7392B36E52EC}" type="slidenum">
              <a:rPr lang="da-DK" smtClean="0"/>
              <a:t>‹nr.›</a:t>
            </a:fld>
            <a:endParaRPr lang="da-DK"/>
          </a:p>
        </p:txBody>
      </p:sp>
    </p:spTree>
    <p:extLst>
      <p:ext uri="{BB962C8B-B14F-4D97-AF65-F5344CB8AC3E}">
        <p14:creationId xmlns:p14="http://schemas.microsoft.com/office/powerpoint/2010/main" val="3452687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a:t>Klik for at redigere i master</a:t>
            </a:r>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Pladsholder til indhold 3"/>
          <p:cNvSpPr>
            <a:spLocks noGrp="1"/>
          </p:cNvSpPr>
          <p:nvPr>
            <p:ph sz="half" idx="2"/>
          </p:nvPr>
        </p:nvSpPr>
        <p:spPr>
          <a:xfrm>
            <a:off x="839788" y="2505075"/>
            <a:ext cx="5157787" cy="3684588"/>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Pladsholder til indhold 5"/>
          <p:cNvSpPr>
            <a:spLocks noGrp="1"/>
          </p:cNvSpPr>
          <p:nvPr>
            <p:ph sz="quarter" idx="4"/>
          </p:nvPr>
        </p:nvSpPr>
        <p:spPr>
          <a:xfrm>
            <a:off x="6172200" y="2505075"/>
            <a:ext cx="5183188" cy="3684588"/>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a:xfrm>
            <a:off x="838200" y="6356350"/>
            <a:ext cx="2743200" cy="365125"/>
          </a:xfrm>
          <a:prstGeom prst="rect">
            <a:avLst/>
          </a:prstGeom>
        </p:spPr>
        <p:txBody>
          <a:bodyPr/>
          <a:lstStyle/>
          <a:p>
            <a:fld id="{3BBD6AE5-8D66-4259-8839-83173DA36914}" type="datetimeFigureOut">
              <a:rPr lang="da-DK" smtClean="0"/>
              <a:t>28-08-2018</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slidenummer 8"/>
          <p:cNvSpPr>
            <a:spLocks noGrp="1"/>
          </p:cNvSpPr>
          <p:nvPr>
            <p:ph type="sldNum" sz="quarter" idx="12"/>
          </p:nvPr>
        </p:nvSpPr>
        <p:spPr>
          <a:xfrm>
            <a:off x="8610600" y="6356350"/>
            <a:ext cx="2743200" cy="365125"/>
          </a:xfrm>
          <a:prstGeom prst="rect">
            <a:avLst/>
          </a:prstGeom>
        </p:spPr>
        <p:txBody>
          <a:bodyPr/>
          <a:lstStyle/>
          <a:p>
            <a:fld id="{1C10C2E5-D660-46A0-865C-7392B36E52EC}" type="slidenum">
              <a:rPr lang="da-DK" smtClean="0"/>
              <a:t>‹nr.›</a:t>
            </a:fld>
            <a:endParaRPr lang="da-DK"/>
          </a:p>
        </p:txBody>
      </p:sp>
    </p:spTree>
    <p:extLst>
      <p:ext uri="{BB962C8B-B14F-4D97-AF65-F5344CB8AC3E}">
        <p14:creationId xmlns:p14="http://schemas.microsoft.com/office/powerpoint/2010/main" val="3339755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a:xfrm>
            <a:off x="838200" y="6356350"/>
            <a:ext cx="2743200" cy="365125"/>
          </a:xfrm>
          <a:prstGeom prst="rect">
            <a:avLst/>
          </a:prstGeom>
        </p:spPr>
        <p:txBody>
          <a:bodyPr/>
          <a:lstStyle/>
          <a:p>
            <a:fld id="{3BBD6AE5-8D66-4259-8839-83173DA36914}" type="datetimeFigureOut">
              <a:rPr lang="da-DK" smtClean="0"/>
              <a:t>28-08-2018</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slidenummer 4"/>
          <p:cNvSpPr>
            <a:spLocks noGrp="1"/>
          </p:cNvSpPr>
          <p:nvPr>
            <p:ph type="sldNum" sz="quarter" idx="12"/>
          </p:nvPr>
        </p:nvSpPr>
        <p:spPr>
          <a:xfrm>
            <a:off x="8610600" y="6356350"/>
            <a:ext cx="2743200" cy="365125"/>
          </a:xfrm>
          <a:prstGeom prst="rect">
            <a:avLst/>
          </a:prstGeom>
        </p:spPr>
        <p:txBody>
          <a:bodyPr/>
          <a:lstStyle/>
          <a:p>
            <a:fld id="{1C10C2E5-D660-46A0-865C-7392B36E52EC}" type="slidenum">
              <a:rPr lang="da-DK" smtClean="0"/>
              <a:t>‹nr.›</a:t>
            </a:fld>
            <a:endParaRPr lang="da-DK"/>
          </a:p>
        </p:txBody>
      </p:sp>
    </p:spTree>
    <p:extLst>
      <p:ext uri="{BB962C8B-B14F-4D97-AF65-F5344CB8AC3E}">
        <p14:creationId xmlns:p14="http://schemas.microsoft.com/office/powerpoint/2010/main" val="3435111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a:xfrm>
            <a:off x="838200" y="6356350"/>
            <a:ext cx="2743200" cy="365125"/>
          </a:xfrm>
          <a:prstGeom prst="rect">
            <a:avLst/>
          </a:prstGeom>
        </p:spPr>
        <p:txBody>
          <a:bodyPr/>
          <a:lstStyle/>
          <a:p>
            <a:fld id="{3BBD6AE5-8D66-4259-8839-83173DA36914}" type="datetimeFigureOut">
              <a:rPr lang="da-DK" smtClean="0"/>
              <a:t>28-08-2018</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slidenummer 3"/>
          <p:cNvSpPr>
            <a:spLocks noGrp="1"/>
          </p:cNvSpPr>
          <p:nvPr>
            <p:ph type="sldNum" sz="quarter" idx="12"/>
          </p:nvPr>
        </p:nvSpPr>
        <p:spPr>
          <a:xfrm>
            <a:off x="8610600" y="6356350"/>
            <a:ext cx="2743200" cy="365125"/>
          </a:xfrm>
          <a:prstGeom prst="rect">
            <a:avLst/>
          </a:prstGeom>
        </p:spPr>
        <p:txBody>
          <a:bodyPr/>
          <a:lstStyle/>
          <a:p>
            <a:fld id="{1C10C2E5-D660-46A0-865C-7392B36E52EC}" type="slidenum">
              <a:rPr lang="da-DK" smtClean="0"/>
              <a:t>‹nr.›</a:t>
            </a:fld>
            <a:endParaRPr lang="da-DK"/>
          </a:p>
        </p:txBody>
      </p:sp>
    </p:spTree>
    <p:extLst>
      <p:ext uri="{BB962C8B-B14F-4D97-AF65-F5344CB8AC3E}">
        <p14:creationId xmlns:p14="http://schemas.microsoft.com/office/powerpoint/2010/main" val="61305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a:t>Klik for at redigere i master</a:t>
            </a:r>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i master</a:t>
            </a:r>
          </a:p>
        </p:txBody>
      </p:sp>
      <p:sp>
        <p:nvSpPr>
          <p:cNvPr id="5" name="Pladsholder til dato 4"/>
          <p:cNvSpPr>
            <a:spLocks noGrp="1"/>
          </p:cNvSpPr>
          <p:nvPr>
            <p:ph type="dt" sz="half" idx="10"/>
          </p:nvPr>
        </p:nvSpPr>
        <p:spPr>
          <a:xfrm>
            <a:off x="838200" y="6356350"/>
            <a:ext cx="2743200" cy="365125"/>
          </a:xfrm>
          <a:prstGeom prst="rect">
            <a:avLst/>
          </a:prstGeom>
        </p:spPr>
        <p:txBody>
          <a:bodyPr/>
          <a:lstStyle/>
          <a:p>
            <a:fld id="{3BBD6AE5-8D66-4259-8839-83173DA36914}" type="datetimeFigureOut">
              <a:rPr lang="da-DK" smtClean="0"/>
              <a:t>28-08-2018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a:xfrm>
            <a:off x="8610600" y="6356350"/>
            <a:ext cx="2743200" cy="365125"/>
          </a:xfrm>
          <a:prstGeom prst="rect">
            <a:avLst/>
          </a:prstGeom>
        </p:spPr>
        <p:txBody>
          <a:bodyPr/>
          <a:lstStyle/>
          <a:p>
            <a:fld id="{1C10C2E5-D660-46A0-865C-7392B36E52EC}" type="slidenum">
              <a:rPr lang="da-DK" smtClean="0"/>
              <a:t>‹nr.›</a:t>
            </a:fld>
            <a:endParaRPr lang="da-DK"/>
          </a:p>
        </p:txBody>
      </p:sp>
    </p:spTree>
    <p:extLst>
      <p:ext uri="{BB962C8B-B14F-4D97-AF65-F5344CB8AC3E}">
        <p14:creationId xmlns:p14="http://schemas.microsoft.com/office/powerpoint/2010/main" val="3392724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a:t>Klik for at redigere i master</a:t>
            </a:r>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i master</a:t>
            </a:r>
          </a:p>
        </p:txBody>
      </p:sp>
      <p:sp>
        <p:nvSpPr>
          <p:cNvPr id="5" name="Pladsholder til dato 4"/>
          <p:cNvSpPr>
            <a:spLocks noGrp="1"/>
          </p:cNvSpPr>
          <p:nvPr>
            <p:ph type="dt" sz="half" idx="10"/>
          </p:nvPr>
        </p:nvSpPr>
        <p:spPr>
          <a:xfrm>
            <a:off x="838200" y="6356350"/>
            <a:ext cx="2743200" cy="365125"/>
          </a:xfrm>
          <a:prstGeom prst="rect">
            <a:avLst/>
          </a:prstGeom>
        </p:spPr>
        <p:txBody>
          <a:bodyPr/>
          <a:lstStyle/>
          <a:p>
            <a:fld id="{3BBD6AE5-8D66-4259-8839-83173DA36914}" type="datetimeFigureOut">
              <a:rPr lang="da-DK" smtClean="0"/>
              <a:t>28-08-2018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a:xfrm>
            <a:off x="8610600" y="6356350"/>
            <a:ext cx="2743200" cy="365125"/>
          </a:xfrm>
          <a:prstGeom prst="rect">
            <a:avLst/>
          </a:prstGeom>
        </p:spPr>
        <p:txBody>
          <a:bodyPr/>
          <a:lstStyle/>
          <a:p>
            <a:fld id="{1C10C2E5-D660-46A0-865C-7392B36E52EC}" type="slidenum">
              <a:rPr lang="da-DK" smtClean="0"/>
              <a:t>‹nr.›</a:t>
            </a:fld>
            <a:endParaRPr lang="da-DK"/>
          </a:p>
        </p:txBody>
      </p:sp>
    </p:spTree>
    <p:extLst>
      <p:ext uri="{BB962C8B-B14F-4D97-AF65-F5344CB8AC3E}">
        <p14:creationId xmlns:p14="http://schemas.microsoft.com/office/powerpoint/2010/main" val="4272007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hyperlink" Target="mailto:afo@hrcaseforum.dk" TargetMode="Externa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hyperlink" Target="http://www.hrcaseforum.dk" TargetMode="Externa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jp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i master</a:t>
            </a:r>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dirty="0"/>
          </a:p>
        </p:txBody>
      </p:sp>
      <p:pic>
        <p:nvPicPr>
          <p:cNvPr id="7" name="Billede 6"/>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10552043" y="365125"/>
            <a:ext cx="801757" cy="806616"/>
          </a:xfrm>
          <a:prstGeom prst="rect">
            <a:avLst/>
          </a:prstGeom>
        </p:spPr>
      </p:pic>
      <p:sp>
        <p:nvSpPr>
          <p:cNvPr id="9"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a-DK"/>
          </a:p>
        </p:txBody>
      </p:sp>
      <p:sp>
        <p:nvSpPr>
          <p:cNvPr id="8" name="Tekstfelt 1">
            <a:extLst>
              <a:ext uri="{FF2B5EF4-FFF2-40B4-BE49-F238E27FC236}">
                <a16:creationId xmlns:a16="http://schemas.microsoft.com/office/drawing/2014/main" id="{1AD03A99-96CB-42C3-A423-991C43E0E80F}"/>
              </a:ext>
            </a:extLst>
          </p:cNvPr>
          <p:cNvSpPr txBox="1"/>
          <p:nvPr userDrawn="1"/>
        </p:nvSpPr>
        <p:spPr>
          <a:xfrm>
            <a:off x="838199" y="6311900"/>
            <a:ext cx="10515601" cy="55816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da-DK" sz="800" i="1" baseline="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HR </a:t>
            </a:r>
            <a:r>
              <a:rPr lang="da-DK" sz="800" i="1" baseline="0" dirty="0" err="1">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Caseforum</a:t>
            </a:r>
            <a:r>
              <a:rPr lang="da-DK" sz="800" i="1" baseline="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 hjælper HR- og </a:t>
            </a:r>
            <a:r>
              <a:rPr lang="da-DK" sz="800" i="1" baseline="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personaleledere med at</a:t>
            </a:r>
            <a:r>
              <a:rPr lang="da-DK" sz="800" i="1" baseline="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 </a:t>
            </a:r>
            <a:r>
              <a:rPr lang="da-DK" sz="800" i="1" baseline="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s</a:t>
            </a:r>
            <a:r>
              <a:rPr lang="da-DK" sz="800" i="1" baseline="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kabe bedre &amp; målbare resultater  - både individuelt og sammen med deres team </a:t>
            </a:r>
            <a:r>
              <a:rPr lang="en-US" sz="800" i="1" baseline="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	</a:t>
            </a:r>
            <a:br>
              <a:rPr lang="en-US" sz="800" i="1" baseline="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br>
            <a:r>
              <a:rPr lang="en-US" sz="800" i="1" u="sng" baseline="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hlinkClick r:id="rId25">
                  <a:extLst>
                    <a:ext uri="{A12FA001-AC4F-418D-AE19-62706E023703}">
                      <ahyp:hlinkClr xmlns:ahyp="http://schemas.microsoft.com/office/drawing/2018/hyperlinkcolor" val="tx"/>
                    </a:ext>
                  </a:extLst>
                </a:hlinkClick>
              </a:rPr>
              <a:t>www.hrcaseforum.dk</a:t>
            </a:r>
            <a:r>
              <a:rPr lang="en-US" sz="800" i="1" baseline="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800" i="1" baseline="0" dirty="0" err="1">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tlf</a:t>
            </a:r>
            <a:r>
              <a:rPr lang="en-US" sz="800" i="1" baseline="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 40 91 65 00,        </a:t>
            </a:r>
            <a:r>
              <a:rPr lang="en-US" sz="800" i="1" baseline="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hlinkClick r:id="rId26">
                  <a:extLst>
                    <a:ext uri="{A12FA001-AC4F-418D-AE19-62706E023703}">
                      <ahyp:hlinkClr xmlns:ahyp="http://schemas.microsoft.com/office/drawing/2018/hyperlinkcolor" val="tx"/>
                    </a:ext>
                  </a:extLst>
                </a:hlinkClick>
              </a:rPr>
              <a:t>afo@hrcaseforum.dk</a:t>
            </a:r>
            <a:endParaRPr lang="da-DK" sz="1100" baseline="0" dirty="0">
              <a:solidFill>
                <a:srgbClr val="002060"/>
              </a:solidFill>
              <a:effectLst/>
              <a:ea typeface="Calibri" panose="020F0502020204030204" pitchFamily="34" charset="0"/>
              <a:cs typeface="Times New Roman" panose="02020603050405020304" pitchFamily="18" charset="0"/>
            </a:endParaRPr>
          </a:p>
          <a:p>
            <a:pPr>
              <a:lnSpc>
                <a:spcPct val="107000"/>
              </a:lnSpc>
              <a:spcAft>
                <a:spcPts val="800"/>
              </a:spcAft>
            </a:pPr>
            <a:r>
              <a:rPr lang="en-US" sz="1100" dirty="0">
                <a:effectLst/>
                <a:ea typeface="Calibri" panose="020F0502020204030204" pitchFamily="34" charset="0"/>
                <a:cs typeface="Times New Roman" panose="02020603050405020304" pitchFamily="18" charset="0"/>
              </a:rPr>
              <a:t> </a:t>
            </a:r>
            <a:endParaRPr lang="da-DK" sz="1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64240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1E6793E-1CDA-4ED7-9808-EE6059E18640}"/>
              </a:ext>
            </a:extLst>
          </p:cNvPr>
          <p:cNvSpPr>
            <a:spLocks noGrp="1"/>
          </p:cNvSpPr>
          <p:nvPr>
            <p:ph type="title"/>
          </p:nvPr>
        </p:nvSpPr>
        <p:spPr/>
        <p:txBody>
          <a:bodyPr>
            <a:normAutofit/>
          </a:bodyPr>
          <a:lstStyle/>
          <a:p>
            <a:r>
              <a:rPr lang="da-DK" sz="2800" dirty="0">
                <a:latin typeface="Arial" panose="020B0604020202020204" pitchFamily="34" charset="0"/>
                <a:cs typeface="Arial" panose="020B0604020202020204" pitchFamily="34" charset="0"/>
              </a:rPr>
              <a:t>Inspirationsslide til casen:</a:t>
            </a:r>
            <a:br>
              <a:rPr lang="da-DK" dirty="0">
                <a:latin typeface="Arial" panose="020B0604020202020204" pitchFamily="34" charset="0"/>
                <a:cs typeface="Arial" panose="020B0604020202020204" pitchFamily="34" charset="0"/>
              </a:rPr>
            </a:br>
            <a:r>
              <a:rPr lang="da-DK" sz="4900" b="1" dirty="0">
                <a:latin typeface="Arial" panose="020B0604020202020204" pitchFamily="34" charset="0"/>
                <a:cs typeface="Arial" panose="020B0604020202020204" pitchFamily="34" charset="0"/>
              </a:rPr>
              <a:t>Sådan skabte vi sammenhæng mellem strategi og medarbejdernes hverdag</a:t>
            </a:r>
          </a:p>
        </p:txBody>
      </p:sp>
    </p:spTree>
    <p:extLst>
      <p:ext uri="{BB962C8B-B14F-4D97-AF65-F5344CB8AC3E}">
        <p14:creationId xmlns:p14="http://schemas.microsoft.com/office/powerpoint/2010/main" val="154936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2">
            <a:extLst>
              <a:ext uri="{FF2B5EF4-FFF2-40B4-BE49-F238E27FC236}">
                <a16:creationId xmlns:a16="http://schemas.microsoft.com/office/drawing/2014/main" id="{270A6790-9A7D-4D90-A53A-F28FEA74FEFA}"/>
              </a:ext>
            </a:extLst>
          </p:cNvPr>
          <p:cNvSpPr/>
          <p:nvPr/>
        </p:nvSpPr>
        <p:spPr>
          <a:xfrm>
            <a:off x="838199" y="1614441"/>
            <a:ext cx="10265229" cy="2862322"/>
          </a:xfrm>
          <a:prstGeom prst="rect">
            <a:avLst/>
          </a:prstGeom>
          <a:noFill/>
          <a:ln cap="flat">
            <a:noFill/>
            <a:prstDash val="solid"/>
          </a:ln>
        </p:spPr>
        <p:txBody>
          <a:bodyPr vert="horz" wrap="square" lIns="91440" tIns="45720" rIns="91440" bIns="45720" anchor="t" anchorCtr="0" compatLnSpc="1">
            <a:spAutoFit/>
          </a:bodyPr>
          <a:lstStyle/>
          <a:p>
            <a:pPr>
              <a:defRPr sz="1800" b="0" i="0" u="none" strike="noStrike" kern="0" cap="none" spc="0" baseline="0">
                <a:solidFill>
                  <a:srgbClr val="000000"/>
                </a:solidFill>
                <a:uFillTx/>
              </a:defRPr>
            </a:pPr>
            <a:r>
              <a:rPr lang="da-DK" b="1" kern="0" dirty="0">
                <a:solidFill>
                  <a:srgbClr val="000000"/>
                </a:solidFill>
                <a:latin typeface="Calibri"/>
                <a:ea typeface=""/>
                <a:cs typeface=""/>
              </a:rPr>
              <a:t>2. runde </a:t>
            </a:r>
            <a:r>
              <a:rPr lang="da-DK" kern="0" dirty="0">
                <a:solidFill>
                  <a:srgbClr val="000000"/>
                </a:solidFill>
                <a:latin typeface="Calibri"/>
                <a:ea typeface=""/>
                <a:cs typeface=""/>
              </a:rPr>
              <a:t>– ledernes ”prioritering”</a:t>
            </a:r>
          </a:p>
          <a:p>
            <a:pPr>
              <a:defRPr sz="1800" b="0" i="0" u="none" strike="noStrike" kern="0" cap="none" spc="0" baseline="0">
                <a:solidFill>
                  <a:srgbClr val="000000"/>
                </a:solidFill>
                <a:uFillTx/>
              </a:defRPr>
            </a:pPr>
            <a:endParaRPr lang="da-DK" kern="0" dirty="0">
              <a:solidFill>
                <a:srgbClr val="000000"/>
              </a:solidFill>
              <a:latin typeface="Calibri"/>
              <a:ea typeface=""/>
              <a:cs typeface=""/>
            </a:endParaRPr>
          </a:p>
          <a:p>
            <a:pPr>
              <a:defRPr sz="1800" b="0" i="0" u="none" strike="noStrike" kern="0" cap="none" spc="0" baseline="0">
                <a:solidFill>
                  <a:srgbClr val="000000"/>
                </a:solidFill>
                <a:uFillTx/>
              </a:defRPr>
            </a:pPr>
            <a:r>
              <a:rPr lang="da-DK" kern="0" dirty="0">
                <a:solidFill>
                  <a:srgbClr val="000000"/>
                </a:solidFill>
                <a:latin typeface="Calibri"/>
                <a:ea typeface=""/>
                <a:cs typeface=""/>
              </a:rPr>
              <a:t>Vi vil nu prioritere de indkomne forslag. Dette gør vi på den måde, at vi alle får 5 markeringsmuligheder. </a:t>
            </a:r>
          </a:p>
          <a:p>
            <a:pPr>
              <a:defRPr sz="1800" b="0" i="0" u="none" strike="noStrike" kern="0" cap="none" spc="0" baseline="0">
                <a:solidFill>
                  <a:srgbClr val="000000"/>
                </a:solidFill>
                <a:uFillTx/>
              </a:defRPr>
            </a:pPr>
            <a:endParaRPr lang="da-DK" kern="0" dirty="0">
              <a:solidFill>
                <a:srgbClr val="000000"/>
              </a:solidFill>
              <a:latin typeface="Calibri"/>
              <a:ea typeface=""/>
              <a:cs typeface=""/>
            </a:endParaRPr>
          </a:p>
          <a:p>
            <a:pPr>
              <a:defRPr sz="1800" b="0" i="0" u="none" strike="noStrike" kern="0" cap="none" spc="0" baseline="0">
                <a:solidFill>
                  <a:srgbClr val="000000"/>
                </a:solidFill>
                <a:uFillTx/>
              </a:defRPr>
            </a:pPr>
            <a:endParaRPr lang="da-DK" kern="0" dirty="0">
              <a:solidFill>
                <a:srgbClr val="000000"/>
              </a:solidFill>
              <a:latin typeface="Calibri"/>
              <a:ea typeface=""/>
              <a:cs typeface=""/>
            </a:endParaRPr>
          </a:p>
          <a:p>
            <a:pPr>
              <a:defRPr sz="1800" b="0" i="0" u="none" strike="noStrike" kern="0" cap="none" spc="0" baseline="0">
                <a:solidFill>
                  <a:srgbClr val="000000"/>
                </a:solidFill>
                <a:uFillTx/>
              </a:defRPr>
            </a:pPr>
            <a:endParaRPr lang="da-DK" kern="0" dirty="0">
              <a:solidFill>
                <a:srgbClr val="000000"/>
              </a:solidFill>
              <a:latin typeface="Calibri"/>
              <a:ea typeface=""/>
              <a:cs typeface=""/>
            </a:endParaRPr>
          </a:p>
          <a:p>
            <a:pPr>
              <a:defRPr sz="1800" b="0" i="0" u="none" strike="noStrike" kern="0" cap="none" spc="0" baseline="0">
                <a:solidFill>
                  <a:srgbClr val="000000"/>
                </a:solidFill>
                <a:uFillTx/>
              </a:defRPr>
            </a:pPr>
            <a:endParaRPr lang="da-DK" kern="0" dirty="0">
              <a:solidFill>
                <a:srgbClr val="000000"/>
              </a:solidFill>
              <a:latin typeface="Calibri"/>
              <a:ea typeface=""/>
              <a:cs typeface=""/>
            </a:endParaRPr>
          </a:p>
          <a:p>
            <a:pPr>
              <a:defRPr sz="1800" b="0" i="0" u="none" strike="noStrike" kern="0" cap="none" spc="0" baseline="0">
                <a:solidFill>
                  <a:srgbClr val="000000"/>
                </a:solidFill>
                <a:uFillTx/>
              </a:defRPr>
            </a:pPr>
            <a:endParaRPr lang="da-DK" kern="0" dirty="0">
              <a:solidFill>
                <a:srgbClr val="000000"/>
              </a:solidFill>
              <a:latin typeface="Calibri"/>
              <a:ea typeface=""/>
              <a:cs typeface=""/>
            </a:endParaRPr>
          </a:p>
          <a:p>
            <a:pPr>
              <a:defRPr sz="1800" b="0" i="0" u="none" strike="noStrike" kern="0" cap="none" spc="0" baseline="0">
                <a:solidFill>
                  <a:srgbClr val="000000"/>
                </a:solidFill>
                <a:uFillTx/>
              </a:defRPr>
            </a:pPr>
            <a:r>
              <a:rPr lang="da-DK" kern="0" dirty="0">
                <a:solidFill>
                  <a:srgbClr val="000000"/>
                </a:solidFill>
                <a:latin typeface="Calibri"/>
                <a:ea typeface=""/>
                <a:cs typeface=""/>
              </a:rPr>
              <a:t>Dette giver os et billede af, hvordan vi i ledergruppen prioriterer de udarbejdede forslag, velvidende, at chefgruppen og bestyrelsen skal ”nikke” til de nye punkter til Handlingsplan 2015.</a:t>
            </a:r>
          </a:p>
        </p:txBody>
      </p:sp>
      <p:sp>
        <p:nvSpPr>
          <p:cNvPr id="3" name="Forbindelse 3">
            <a:extLst>
              <a:ext uri="{FF2B5EF4-FFF2-40B4-BE49-F238E27FC236}">
                <a16:creationId xmlns:a16="http://schemas.microsoft.com/office/drawing/2014/main" id="{A3EDDF21-EA1D-409A-A977-4B1D5309926C}"/>
              </a:ext>
            </a:extLst>
          </p:cNvPr>
          <p:cNvSpPr/>
          <p:nvPr/>
        </p:nvSpPr>
        <p:spPr>
          <a:xfrm>
            <a:off x="1970367" y="2701456"/>
            <a:ext cx="143935" cy="16932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FFFFFF"/>
          </a:solidFill>
          <a:ln w="12701" cap="flat">
            <a:solidFill>
              <a:srgbClr val="41719C"/>
            </a:solidFill>
            <a:prstDash val="solid"/>
            <a:miter/>
          </a:ln>
        </p:spPr>
        <p:txBody>
          <a:bodyPr vert="horz" wrap="square" lIns="91440" tIns="45720" rIns="91440" bIns="45720" anchor="ctr" anchorCtr="1" compatLnSpc="1">
            <a:noAutofit/>
          </a:bodyPr>
          <a:lstStyle/>
          <a:p>
            <a:pPr algn="ctr">
              <a:defRPr sz="1800" b="0" i="0" u="none" strike="noStrike" kern="0" cap="none" spc="0" baseline="0">
                <a:solidFill>
                  <a:srgbClr val="000000"/>
                </a:solidFill>
                <a:uFillTx/>
              </a:defRPr>
            </a:pPr>
            <a:endParaRPr lang="da-DK">
              <a:solidFill>
                <a:srgbClr val="FFFFFF"/>
              </a:solidFill>
              <a:latin typeface="Calibri"/>
              <a:ea typeface=""/>
              <a:cs typeface=""/>
            </a:endParaRPr>
          </a:p>
        </p:txBody>
      </p:sp>
      <p:sp>
        <p:nvSpPr>
          <p:cNvPr id="4" name="Forbindelse 4">
            <a:extLst>
              <a:ext uri="{FF2B5EF4-FFF2-40B4-BE49-F238E27FC236}">
                <a16:creationId xmlns:a16="http://schemas.microsoft.com/office/drawing/2014/main" id="{A1FC3A6B-71C2-4080-BA51-0CEE00323141}"/>
              </a:ext>
            </a:extLst>
          </p:cNvPr>
          <p:cNvSpPr/>
          <p:nvPr/>
        </p:nvSpPr>
        <p:spPr>
          <a:xfrm>
            <a:off x="1970358" y="2921588"/>
            <a:ext cx="143935" cy="16932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00B050"/>
          </a:solidFill>
          <a:ln w="12701" cap="flat">
            <a:solidFill>
              <a:srgbClr val="41719C"/>
            </a:solidFill>
            <a:prstDash val="solid"/>
            <a:miter/>
          </a:ln>
        </p:spPr>
        <p:txBody>
          <a:bodyPr vert="horz" wrap="square" lIns="91440" tIns="45720" rIns="91440" bIns="45720" anchor="ctr" anchorCtr="1" compatLnSpc="1">
            <a:noAutofit/>
          </a:bodyPr>
          <a:lstStyle/>
          <a:p>
            <a:pPr algn="ctr">
              <a:defRPr sz="1800" b="0" i="0" u="none" strike="noStrike" kern="0" cap="none" spc="0" baseline="0">
                <a:solidFill>
                  <a:srgbClr val="000000"/>
                </a:solidFill>
                <a:uFillTx/>
              </a:defRPr>
            </a:pPr>
            <a:endParaRPr lang="da-DK">
              <a:solidFill>
                <a:srgbClr val="FFFFFF"/>
              </a:solidFill>
              <a:latin typeface="Calibri"/>
              <a:ea typeface=""/>
              <a:cs typeface=""/>
            </a:endParaRPr>
          </a:p>
        </p:txBody>
      </p:sp>
      <p:sp>
        <p:nvSpPr>
          <p:cNvPr id="5" name="Forbindelse 5">
            <a:extLst>
              <a:ext uri="{FF2B5EF4-FFF2-40B4-BE49-F238E27FC236}">
                <a16:creationId xmlns:a16="http://schemas.microsoft.com/office/drawing/2014/main" id="{DD7C9B58-FB07-46DA-8571-B6A3A486ED0A}"/>
              </a:ext>
            </a:extLst>
          </p:cNvPr>
          <p:cNvSpPr/>
          <p:nvPr/>
        </p:nvSpPr>
        <p:spPr>
          <a:xfrm>
            <a:off x="1970358" y="3141721"/>
            <a:ext cx="143935" cy="16932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FFFF00"/>
          </a:solidFill>
          <a:ln w="12701" cap="flat">
            <a:solidFill>
              <a:srgbClr val="41719C"/>
            </a:solidFill>
            <a:prstDash val="solid"/>
            <a:miter/>
          </a:ln>
        </p:spPr>
        <p:txBody>
          <a:bodyPr vert="horz" wrap="square" lIns="91440" tIns="45720" rIns="91440" bIns="45720" anchor="ctr" anchorCtr="1" compatLnSpc="1">
            <a:noAutofit/>
          </a:bodyPr>
          <a:lstStyle/>
          <a:p>
            <a:pPr algn="ctr">
              <a:defRPr sz="1800" b="0" i="0" u="none" strike="noStrike" kern="0" cap="none" spc="0" baseline="0">
                <a:solidFill>
                  <a:srgbClr val="000000"/>
                </a:solidFill>
                <a:uFillTx/>
              </a:defRPr>
            </a:pPr>
            <a:endParaRPr lang="da-DK">
              <a:solidFill>
                <a:srgbClr val="FFFFFF"/>
              </a:solidFill>
              <a:latin typeface="Calibri"/>
              <a:ea typeface=""/>
              <a:cs typeface=""/>
            </a:endParaRPr>
          </a:p>
        </p:txBody>
      </p:sp>
      <p:sp>
        <p:nvSpPr>
          <p:cNvPr id="6" name="Forbindelse 6">
            <a:extLst>
              <a:ext uri="{FF2B5EF4-FFF2-40B4-BE49-F238E27FC236}">
                <a16:creationId xmlns:a16="http://schemas.microsoft.com/office/drawing/2014/main" id="{B365171A-77B1-477F-B2DC-6EB81A18999A}"/>
              </a:ext>
            </a:extLst>
          </p:cNvPr>
          <p:cNvSpPr/>
          <p:nvPr/>
        </p:nvSpPr>
        <p:spPr>
          <a:xfrm>
            <a:off x="1970358" y="3361854"/>
            <a:ext cx="143935" cy="16932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FF0000"/>
          </a:solidFill>
          <a:ln w="12701" cap="flat">
            <a:solidFill>
              <a:srgbClr val="41719C"/>
            </a:solidFill>
            <a:prstDash val="solid"/>
            <a:miter/>
          </a:ln>
        </p:spPr>
        <p:txBody>
          <a:bodyPr vert="horz" wrap="square" lIns="91440" tIns="45720" rIns="91440" bIns="45720" anchor="ctr" anchorCtr="1" compatLnSpc="1">
            <a:noAutofit/>
          </a:bodyPr>
          <a:lstStyle/>
          <a:p>
            <a:pPr algn="ctr">
              <a:defRPr sz="1800" b="0" i="0" u="none" strike="noStrike" kern="0" cap="none" spc="0" baseline="0">
                <a:solidFill>
                  <a:srgbClr val="000000"/>
                </a:solidFill>
                <a:uFillTx/>
              </a:defRPr>
            </a:pPr>
            <a:endParaRPr lang="da-DK">
              <a:solidFill>
                <a:srgbClr val="FFFFFF"/>
              </a:solidFill>
              <a:latin typeface="Calibri"/>
              <a:ea typeface=""/>
              <a:cs typeface=""/>
            </a:endParaRPr>
          </a:p>
        </p:txBody>
      </p:sp>
      <p:sp>
        <p:nvSpPr>
          <p:cNvPr id="7" name="Forbindelse 7">
            <a:extLst>
              <a:ext uri="{FF2B5EF4-FFF2-40B4-BE49-F238E27FC236}">
                <a16:creationId xmlns:a16="http://schemas.microsoft.com/office/drawing/2014/main" id="{7157103E-B186-4553-BF3B-96CF5D527690}"/>
              </a:ext>
            </a:extLst>
          </p:cNvPr>
          <p:cNvSpPr/>
          <p:nvPr/>
        </p:nvSpPr>
        <p:spPr>
          <a:xfrm>
            <a:off x="1970358" y="3573519"/>
            <a:ext cx="143935" cy="16932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0070C0"/>
          </a:solidFill>
          <a:ln w="12701" cap="flat">
            <a:solidFill>
              <a:srgbClr val="41719C"/>
            </a:solidFill>
            <a:prstDash val="solid"/>
            <a:miter/>
          </a:ln>
        </p:spPr>
        <p:txBody>
          <a:bodyPr vert="horz" wrap="square" lIns="91440" tIns="45720" rIns="91440" bIns="45720" anchor="ctr" anchorCtr="1" compatLnSpc="1">
            <a:noAutofit/>
          </a:bodyPr>
          <a:lstStyle/>
          <a:p>
            <a:pPr algn="ctr">
              <a:defRPr sz="1800" b="0" i="0" u="none" strike="noStrike" kern="0" cap="none" spc="0" baseline="0">
                <a:solidFill>
                  <a:srgbClr val="000000"/>
                </a:solidFill>
                <a:uFillTx/>
              </a:defRPr>
            </a:pPr>
            <a:endParaRPr lang="da-DK">
              <a:solidFill>
                <a:srgbClr val="FFFFFF"/>
              </a:solidFill>
              <a:latin typeface="Calibri"/>
              <a:ea typeface=""/>
              <a:cs typeface=""/>
            </a:endParaRPr>
          </a:p>
        </p:txBody>
      </p:sp>
      <p:sp>
        <p:nvSpPr>
          <p:cNvPr id="8" name="Tekstfelt 8">
            <a:extLst>
              <a:ext uri="{FF2B5EF4-FFF2-40B4-BE49-F238E27FC236}">
                <a16:creationId xmlns:a16="http://schemas.microsoft.com/office/drawing/2014/main" id="{87844E6F-47BC-450C-A5A3-CECEB462AE2A}"/>
              </a:ext>
            </a:extLst>
          </p:cNvPr>
          <p:cNvSpPr txBox="1"/>
          <p:nvPr/>
        </p:nvSpPr>
        <p:spPr>
          <a:xfrm>
            <a:off x="2275163" y="2632227"/>
            <a:ext cx="1617134" cy="307777"/>
          </a:xfrm>
          <a:prstGeom prst="rect">
            <a:avLst/>
          </a:prstGeom>
          <a:noFill/>
          <a:ln cap="flat">
            <a:noFill/>
          </a:ln>
        </p:spPr>
        <p:txBody>
          <a:bodyPr vert="horz" wrap="square" lIns="91440" tIns="45720" rIns="91440" bIns="45720" anchor="t" anchorCtr="0" compatLnSpc="1">
            <a:spAutoFit/>
          </a:bodyPr>
          <a:lstStyle/>
          <a:p>
            <a:pPr>
              <a:defRPr sz="1800" b="0" i="0" u="none" strike="noStrike" kern="0" cap="none" spc="0" baseline="0">
                <a:solidFill>
                  <a:srgbClr val="000000"/>
                </a:solidFill>
                <a:uFillTx/>
              </a:defRPr>
            </a:pPr>
            <a:r>
              <a:rPr lang="da-DK" sz="1400" b="1">
                <a:solidFill>
                  <a:srgbClr val="000000"/>
                </a:solidFill>
                <a:latin typeface="Calibri"/>
                <a:ea typeface=""/>
                <a:cs typeface=""/>
              </a:rPr>
              <a:t>Hvid er mit 1. valg</a:t>
            </a:r>
          </a:p>
        </p:txBody>
      </p:sp>
      <p:sp>
        <p:nvSpPr>
          <p:cNvPr id="9" name="Tekstfelt 9">
            <a:extLst>
              <a:ext uri="{FF2B5EF4-FFF2-40B4-BE49-F238E27FC236}">
                <a16:creationId xmlns:a16="http://schemas.microsoft.com/office/drawing/2014/main" id="{756ACC11-388A-41DA-A953-53BA6A5E981A}"/>
              </a:ext>
            </a:extLst>
          </p:cNvPr>
          <p:cNvSpPr txBox="1"/>
          <p:nvPr/>
        </p:nvSpPr>
        <p:spPr>
          <a:xfrm>
            <a:off x="2275154" y="2860836"/>
            <a:ext cx="1617134" cy="307777"/>
          </a:xfrm>
          <a:prstGeom prst="rect">
            <a:avLst/>
          </a:prstGeom>
          <a:noFill/>
          <a:ln cap="flat">
            <a:noFill/>
          </a:ln>
        </p:spPr>
        <p:txBody>
          <a:bodyPr vert="horz" wrap="square" lIns="91440" tIns="45720" rIns="91440" bIns="45720" anchor="t" anchorCtr="0" compatLnSpc="1">
            <a:spAutoFit/>
          </a:bodyPr>
          <a:lstStyle/>
          <a:p>
            <a:pPr>
              <a:defRPr sz="1800" b="0" i="0" u="none" strike="noStrike" kern="0" cap="none" spc="0" baseline="0">
                <a:solidFill>
                  <a:srgbClr val="000000"/>
                </a:solidFill>
                <a:uFillTx/>
              </a:defRPr>
            </a:pPr>
            <a:r>
              <a:rPr lang="da-DK" sz="1400" b="1">
                <a:solidFill>
                  <a:srgbClr val="000000"/>
                </a:solidFill>
                <a:latin typeface="Calibri"/>
                <a:ea typeface=""/>
                <a:cs typeface=""/>
              </a:rPr>
              <a:t>Grøn er mit 2. valg</a:t>
            </a:r>
          </a:p>
        </p:txBody>
      </p:sp>
      <p:sp>
        <p:nvSpPr>
          <p:cNvPr id="10" name="Tekstfelt 10">
            <a:extLst>
              <a:ext uri="{FF2B5EF4-FFF2-40B4-BE49-F238E27FC236}">
                <a16:creationId xmlns:a16="http://schemas.microsoft.com/office/drawing/2014/main" id="{01916B73-95D9-4F84-97D3-7C9E3B0DAEE9}"/>
              </a:ext>
            </a:extLst>
          </p:cNvPr>
          <p:cNvSpPr txBox="1"/>
          <p:nvPr/>
        </p:nvSpPr>
        <p:spPr>
          <a:xfrm>
            <a:off x="2275154" y="3072502"/>
            <a:ext cx="1617134" cy="307777"/>
          </a:xfrm>
          <a:prstGeom prst="rect">
            <a:avLst/>
          </a:prstGeom>
          <a:noFill/>
          <a:ln cap="flat">
            <a:noFill/>
          </a:ln>
        </p:spPr>
        <p:txBody>
          <a:bodyPr vert="horz" wrap="square" lIns="91440" tIns="45720" rIns="91440" bIns="45720" anchor="t" anchorCtr="0" compatLnSpc="1">
            <a:spAutoFit/>
          </a:bodyPr>
          <a:lstStyle/>
          <a:p>
            <a:pPr>
              <a:defRPr sz="1800" b="0" i="0" u="none" strike="noStrike" kern="0" cap="none" spc="0" baseline="0">
                <a:solidFill>
                  <a:srgbClr val="000000"/>
                </a:solidFill>
                <a:uFillTx/>
              </a:defRPr>
            </a:pPr>
            <a:r>
              <a:rPr lang="da-DK" sz="1400" b="1" dirty="0">
                <a:solidFill>
                  <a:srgbClr val="000000"/>
                </a:solidFill>
                <a:latin typeface="Calibri"/>
                <a:ea typeface=""/>
                <a:cs typeface=""/>
              </a:rPr>
              <a:t>Gul er mit 3. valg</a:t>
            </a:r>
          </a:p>
        </p:txBody>
      </p:sp>
      <p:sp>
        <p:nvSpPr>
          <p:cNvPr id="11" name="Tekstfelt 11">
            <a:extLst>
              <a:ext uri="{FF2B5EF4-FFF2-40B4-BE49-F238E27FC236}">
                <a16:creationId xmlns:a16="http://schemas.microsoft.com/office/drawing/2014/main" id="{1890C236-1D64-41B1-9CFB-3FBF9524D0C6}"/>
              </a:ext>
            </a:extLst>
          </p:cNvPr>
          <p:cNvSpPr txBox="1"/>
          <p:nvPr/>
        </p:nvSpPr>
        <p:spPr>
          <a:xfrm>
            <a:off x="2275154" y="3284167"/>
            <a:ext cx="1617134" cy="307777"/>
          </a:xfrm>
          <a:prstGeom prst="rect">
            <a:avLst/>
          </a:prstGeom>
          <a:noFill/>
          <a:ln cap="flat">
            <a:noFill/>
          </a:ln>
        </p:spPr>
        <p:txBody>
          <a:bodyPr vert="horz" wrap="square" lIns="91440" tIns="45720" rIns="91440" bIns="45720" anchor="t" anchorCtr="0" compatLnSpc="1">
            <a:spAutoFit/>
          </a:bodyPr>
          <a:lstStyle/>
          <a:p>
            <a:pPr>
              <a:defRPr sz="1800" b="0" i="0" u="none" strike="noStrike" kern="0" cap="none" spc="0" baseline="0">
                <a:solidFill>
                  <a:srgbClr val="000000"/>
                </a:solidFill>
                <a:uFillTx/>
              </a:defRPr>
            </a:pPr>
            <a:r>
              <a:rPr lang="da-DK" sz="1400" b="1">
                <a:solidFill>
                  <a:srgbClr val="000000"/>
                </a:solidFill>
                <a:latin typeface="Calibri"/>
                <a:ea typeface=""/>
                <a:cs typeface=""/>
              </a:rPr>
              <a:t>Rød er mit 4. valg</a:t>
            </a:r>
          </a:p>
        </p:txBody>
      </p:sp>
      <p:sp>
        <p:nvSpPr>
          <p:cNvPr id="12" name="Tekstfelt 12">
            <a:extLst>
              <a:ext uri="{FF2B5EF4-FFF2-40B4-BE49-F238E27FC236}">
                <a16:creationId xmlns:a16="http://schemas.microsoft.com/office/drawing/2014/main" id="{7D7BECF4-F565-4614-AB1E-9F938E66EADC}"/>
              </a:ext>
            </a:extLst>
          </p:cNvPr>
          <p:cNvSpPr txBox="1"/>
          <p:nvPr/>
        </p:nvSpPr>
        <p:spPr>
          <a:xfrm>
            <a:off x="2275145" y="3487374"/>
            <a:ext cx="1617134" cy="307777"/>
          </a:xfrm>
          <a:prstGeom prst="rect">
            <a:avLst/>
          </a:prstGeom>
          <a:noFill/>
          <a:ln cap="flat">
            <a:noFill/>
          </a:ln>
        </p:spPr>
        <p:txBody>
          <a:bodyPr vert="horz" wrap="square" lIns="91440" tIns="45720" rIns="91440" bIns="45720" anchor="t" anchorCtr="0" compatLnSpc="1">
            <a:spAutoFit/>
          </a:bodyPr>
          <a:lstStyle/>
          <a:p>
            <a:pPr>
              <a:defRPr sz="1800" b="0" i="0" u="none" strike="noStrike" kern="0" cap="none" spc="0" baseline="0">
                <a:solidFill>
                  <a:srgbClr val="000000"/>
                </a:solidFill>
                <a:uFillTx/>
              </a:defRPr>
            </a:pPr>
            <a:r>
              <a:rPr lang="da-DK" sz="1400" b="1">
                <a:solidFill>
                  <a:srgbClr val="000000"/>
                </a:solidFill>
                <a:latin typeface="Calibri"/>
                <a:ea typeface=""/>
                <a:cs typeface=""/>
              </a:rPr>
              <a:t>Blå er 5. valg</a:t>
            </a:r>
          </a:p>
        </p:txBody>
      </p:sp>
      <p:sp>
        <p:nvSpPr>
          <p:cNvPr id="13" name="Tekstfelt 13">
            <a:extLst>
              <a:ext uri="{FF2B5EF4-FFF2-40B4-BE49-F238E27FC236}">
                <a16:creationId xmlns:a16="http://schemas.microsoft.com/office/drawing/2014/main" id="{0EE1C295-F683-47A8-8E6A-85B26C733493}"/>
              </a:ext>
            </a:extLst>
          </p:cNvPr>
          <p:cNvSpPr txBox="1"/>
          <p:nvPr/>
        </p:nvSpPr>
        <p:spPr>
          <a:xfrm>
            <a:off x="3892297" y="758952"/>
            <a:ext cx="3712463" cy="461662"/>
          </a:xfrm>
          <a:prstGeom prst="rect">
            <a:avLst/>
          </a:prstGeom>
          <a:noFill/>
          <a:ln cap="flat">
            <a:noFill/>
          </a:ln>
        </p:spPr>
        <p:txBody>
          <a:bodyPr vert="horz" wrap="square" lIns="91440" tIns="45720" rIns="91440" bIns="45720" anchor="t" anchorCtr="1" compatLnSpc="1">
            <a:spAutoFit/>
          </a:bodyPr>
          <a:lstStyle/>
          <a:p>
            <a:pPr algn="ctr">
              <a:defRPr sz="1800" b="0" i="0" u="none" strike="noStrike" kern="0" cap="none" spc="0" baseline="0">
                <a:solidFill>
                  <a:srgbClr val="000000"/>
                </a:solidFill>
                <a:uFillTx/>
              </a:defRPr>
            </a:pPr>
            <a:r>
              <a:rPr lang="da-DK" sz="2400" b="1">
                <a:solidFill>
                  <a:srgbClr val="FFFFFF"/>
                </a:solidFill>
                <a:latin typeface="Calibri"/>
                <a:ea typeface=""/>
                <a:cs typeface=""/>
              </a:rPr>
              <a:t>2. runde</a:t>
            </a:r>
          </a:p>
        </p:txBody>
      </p:sp>
      <p:sp>
        <p:nvSpPr>
          <p:cNvPr id="14" name="Titel 13">
            <a:extLst>
              <a:ext uri="{FF2B5EF4-FFF2-40B4-BE49-F238E27FC236}">
                <a16:creationId xmlns:a16="http://schemas.microsoft.com/office/drawing/2014/main" id="{BEC509AA-DEA0-4D81-8BF0-231431AF9E72}"/>
              </a:ext>
            </a:extLst>
          </p:cNvPr>
          <p:cNvSpPr>
            <a:spLocks noGrp="1"/>
          </p:cNvSpPr>
          <p:nvPr>
            <p:ph type="title"/>
          </p:nvPr>
        </p:nvSpPr>
        <p:spPr/>
        <p:txBody>
          <a:bodyPr/>
          <a:lstStyle/>
          <a:p>
            <a:r>
              <a:rPr lang="da-DK" dirty="0"/>
              <a:t>Hvordan - 2. runde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2">
            <a:extLst>
              <a:ext uri="{FF2B5EF4-FFF2-40B4-BE49-F238E27FC236}">
                <a16:creationId xmlns:a16="http://schemas.microsoft.com/office/drawing/2014/main" id="{B32C797D-5860-481E-846D-B0D13A602B78}"/>
              </a:ext>
            </a:extLst>
          </p:cNvPr>
          <p:cNvSpPr/>
          <p:nvPr/>
        </p:nvSpPr>
        <p:spPr>
          <a:xfrm>
            <a:off x="838199" y="1887546"/>
            <a:ext cx="10239103" cy="3416317"/>
          </a:xfrm>
          <a:prstGeom prst="rect">
            <a:avLst/>
          </a:prstGeom>
          <a:noFill/>
          <a:ln cap="flat">
            <a:noFill/>
            <a:prstDash val="solid"/>
          </a:ln>
        </p:spPr>
        <p:txBody>
          <a:bodyPr vert="horz" wrap="square" lIns="91440" tIns="45720" rIns="91440" bIns="45720" anchor="t" anchorCtr="0" compatLnSpc="1">
            <a:spAutoFit/>
          </a:bodyPr>
          <a:lstStyle/>
          <a:p>
            <a:pPr>
              <a:defRPr sz="1800" b="0" i="0" u="none" strike="noStrike" kern="0" cap="none" spc="0" baseline="0">
                <a:solidFill>
                  <a:srgbClr val="000000"/>
                </a:solidFill>
                <a:uFillTx/>
              </a:defRPr>
            </a:pPr>
            <a:r>
              <a:rPr lang="da-DK" b="1" kern="0" dirty="0">
                <a:solidFill>
                  <a:srgbClr val="000000"/>
                </a:solidFill>
                <a:latin typeface="Calibri"/>
                <a:ea typeface=""/>
                <a:cs typeface=""/>
              </a:rPr>
              <a:t>3. runde </a:t>
            </a:r>
            <a:r>
              <a:rPr lang="da-DK" kern="0" dirty="0">
                <a:solidFill>
                  <a:srgbClr val="000000"/>
                </a:solidFill>
                <a:latin typeface="Calibri"/>
                <a:ea typeface=""/>
                <a:cs typeface=""/>
              </a:rPr>
              <a:t>– når vi eksekverer forslagene.</a:t>
            </a:r>
          </a:p>
          <a:p>
            <a:pPr>
              <a:defRPr sz="1800" b="0" i="0" u="none" strike="noStrike" kern="0" cap="none" spc="0" baseline="0">
                <a:solidFill>
                  <a:srgbClr val="000000"/>
                </a:solidFill>
                <a:uFillTx/>
              </a:defRPr>
            </a:pPr>
            <a:endParaRPr lang="da-DK" kern="0" dirty="0">
              <a:solidFill>
                <a:srgbClr val="000000"/>
              </a:solidFill>
              <a:latin typeface="Calibri"/>
              <a:ea typeface=""/>
              <a:cs typeface=""/>
            </a:endParaRPr>
          </a:p>
          <a:p>
            <a:pPr>
              <a:defRPr sz="1800" b="0" i="0" u="none" strike="noStrike" kern="0" cap="none" spc="0" baseline="0">
                <a:solidFill>
                  <a:srgbClr val="000000"/>
                </a:solidFill>
                <a:uFillTx/>
              </a:defRPr>
            </a:pPr>
            <a:r>
              <a:rPr lang="da-DK" kern="0" dirty="0">
                <a:solidFill>
                  <a:srgbClr val="000000"/>
                </a:solidFill>
                <a:latin typeface="Calibri"/>
                <a:ea typeface=""/>
                <a:cs typeface=""/>
              </a:rPr>
              <a:t>Vi vil nu omsætte de prioriterede forslag til konkrete handlinger. </a:t>
            </a:r>
          </a:p>
          <a:p>
            <a:pPr>
              <a:defRPr sz="1800" b="0" i="0" u="none" strike="noStrike" kern="0" cap="none" spc="0" baseline="0">
                <a:solidFill>
                  <a:srgbClr val="000000"/>
                </a:solidFill>
                <a:uFillTx/>
              </a:defRPr>
            </a:pPr>
            <a:endParaRPr lang="da-DK" kern="0" dirty="0">
              <a:solidFill>
                <a:srgbClr val="000000"/>
              </a:solidFill>
              <a:latin typeface="Calibri"/>
              <a:ea typeface=""/>
              <a:cs typeface=""/>
            </a:endParaRPr>
          </a:p>
          <a:p>
            <a:pPr>
              <a:defRPr sz="1800" b="0" i="0" u="none" strike="noStrike" kern="0" cap="none" spc="0" baseline="0">
                <a:solidFill>
                  <a:srgbClr val="000000"/>
                </a:solidFill>
                <a:uFillTx/>
              </a:defRPr>
            </a:pPr>
            <a:r>
              <a:rPr lang="da-DK" kern="0" dirty="0">
                <a:solidFill>
                  <a:srgbClr val="000000"/>
                </a:solidFill>
                <a:latin typeface="Calibri"/>
                <a:ea typeface=""/>
                <a:cs typeface=""/>
              </a:rPr>
              <a:t>Dette kommer til at ske ud fra devisen – </a:t>
            </a:r>
          </a:p>
          <a:p>
            <a:pPr>
              <a:defRPr sz="1800" b="0" i="0" u="none" strike="noStrike" kern="0" cap="none" spc="0" baseline="0">
                <a:solidFill>
                  <a:srgbClr val="000000"/>
                </a:solidFill>
                <a:uFillTx/>
              </a:defRPr>
            </a:pPr>
            <a:r>
              <a:rPr lang="da-DK" kern="0" dirty="0">
                <a:solidFill>
                  <a:srgbClr val="000000"/>
                </a:solidFill>
                <a:latin typeface="Calibri"/>
                <a:ea typeface=""/>
                <a:cs typeface=""/>
              </a:rPr>
              <a:t>- hvordan vil vi føre dette ud livet i de enkelte afdelinger/funktioner</a:t>
            </a:r>
          </a:p>
          <a:p>
            <a:pPr marL="285750" indent="-285750">
              <a:buSzPct val="100000"/>
              <a:buChar char="-"/>
              <a:defRPr sz="1800" b="0" i="0" u="none" strike="noStrike" kern="0" cap="none" spc="0" baseline="0">
                <a:solidFill>
                  <a:srgbClr val="000000"/>
                </a:solidFill>
                <a:uFillTx/>
              </a:defRPr>
            </a:pPr>
            <a:r>
              <a:rPr lang="da-DK" kern="0" dirty="0">
                <a:solidFill>
                  <a:srgbClr val="000000"/>
                </a:solidFill>
                <a:latin typeface="Calibri"/>
                <a:ea typeface=""/>
                <a:cs typeface=""/>
              </a:rPr>
              <a:t>hvad kræver det af os ledere og vores medarbejdere.</a:t>
            </a:r>
          </a:p>
          <a:p>
            <a:pPr>
              <a:defRPr sz="1800" b="0" i="0" u="none" strike="noStrike" kern="0" cap="none" spc="0" baseline="0">
                <a:solidFill>
                  <a:srgbClr val="000000"/>
                </a:solidFill>
                <a:uFillTx/>
              </a:defRPr>
            </a:pPr>
            <a:endParaRPr lang="da-DK" kern="0" dirty="0">
              <a:solidFill>
                <a:srgbClr val="000000"/>
              </a:solidFill>
              <a:latin typeface="Calibri"/>
              <a:ea typeface=""/>
              <a:cs typeface=""/>
            </a:endParaRPr>
          </a:p>
          <a:p>
            <a:pPr>
              <a:defRPr sz="1800" b="0" i="0" u="none" strike="noStrike" kern="0" cap="none" spc="0" baseline="0">
                <a:solidFill>
                  <a:srgbClr val="000000"/>
                </a:solidFill>
                <a:uFillTx/>
              </a:defRPr>
            </a:pPr>
            <a:r>
              <a:rPr lang="da-DK" kern="0" dirty="0">
                <a:solidFill>
                  <a:srgbClr val="000000"/>
                </a:solidFill>
                <a:latin typeface="Calibri"/>
                <a:ea typeface=""/>
                <a:cs typeface=""/>
              </a:rPr>
              <a:t>Måske er der allerede under de forskellige overskrifter, forslag til handlepunkter, hvilket er fint og gør 3. runde lettere at gennemføre. Men der hvor der i er, vil vi komme med konkrete forslag til, hvordan det føres ud til livet.</a:t>
            </a:r>
          </a:p>
          <a:p>
            <a:pPr>
              <a:defRPr sz="1800" b="0" i="0" u="none" strike="noStrike" kern="0" cap="none" spc="0" baseline="0">
                <a:solidFill>
                  <a:srgbClr val="000000"/>
                </a:solidFill>
                <a:uFillTx/>
              </a:defRPr>
            </a:pPr>
            <a:endParaRPr lang="da-DK" kern="0" dirty="0">
              <a:solidFill>
                <a:srgbClr val="000000"/>
              </a:solidFill>
              <a:latin typeface="Calibri"/>
              <a:ea typeface=""/>
              <a:cs typeface=""/>
            </a:endParaRPr>
          </a:p>
        </p:txBody>
      </p:sp>
      <p:sp>
        <p:nvSpPr>
          <p:cNvPr id="3" name="Tekstfelt 3">
            <a:extLst>
              <a:ext uri="{FF2B5EF4-FFF2-40B4-BE49-F238E27FC236}">
                <a16:creationId xmlns:a16="http://schemas.microsoft.com/office/drawing/2014/main" id="{9A116B3D-2DA9-4480-A33F-184DDFA9A972}"/>
              </a:ext>
            </a:extLst>
          </p:cNvPr>
          <p:cNvSpPr txBox="1"/>
          <p:nvPr/>
        </p:nvSpPr>
        <p:spPr>
          <a:xfrm>
            <a:off x="3892297" y="758952"/>
            <a:ext cx="3712463" cy="461662"/>
          </a:xfrm>
          <a:prstGeom prst="rect">
            <a:avLst/>
          </a:prstGeom>
          <a:noFill/>
          <a:ln cap="flat">
            <a:noFill/>
          </a:ln>
        </p:spPr>
        <p:txBody>
          <a:bodyPr vert="horz" wrap="square" lIns="91440" tIns="45720" rIns="91440" bIns="45720" anchor="t" anchorCtr="1" compatLnSpc="1">
            <a:spAutoFit/>
          </a:bodyPr>
          <a:lstStyle/>
          <a:p>
            <a:pPr algn="ctr">
              <a:defRPr sz="1800" b="0" i="0" u="none" strike="noStrike" kern="0" cap="none" spc="0" baseline="0">
                <a:solidFill>
                  <a:srgbClr val="000000"/>
                </a:solidFill>
                <a:uFillTx/>
              </a:defRPr>
            </a:pPr>
            <a:r>
              <a:rPr lang="da-DK" sz="2400" b="1">
                <a:solidFill>
                  <a:srgbClr val="FFFFFF"/>
                </a:solidFill>
                <a:latin typeface="Calibri"/>
                <a:ea typeface=""/>
                <a:cs typeface=""/>
              </a:rPr>
              <a:t>3. runde</a:t>
            </a:r>
          </a:p>
        </p:txBody>
      </p:sp>
      <p:sp>
        <p:nvSpPr>
          <p:cNvPr id="4" name="AutoShape 2" descr="data:image/jpeg;base64,/9j/4AAQSkZJRgABAQAAAQABAAD/2wCEAAkGBhISERQUExMUFRQWFxUXFxcWFRQUFBYYFxgXFBQVFBcXHSYeGBojGRQVHy8gIycpLCwsFh4xNTAqNSYrLCkBCQoKDgwOGg8PGiwkHyQsLCwpLCwsLCwsLCwsLCwsLCwsLCwsLCwsLCksLCwsLCwsLCwsLCwsLCwsLCwsLCwsLP/AABEIALwBDAMBIgACEQEDEQH/xAAbAAACAwEBAQAAAAAAAAAAAAAEBQIDBgEAB//EADUQAAEDAgUCBAQGAgMBAQAAAAEAAhEDIQQSMUFRBWEicYGRE6Gx8AYUMkLB0eHxFVJyYgf/xAAaAQADAQEBAQAAAAAAAAAAAAABAgMEAAUG/8QAKxEAAgICAgICAAUEAwAAAAAAAAECEQMhEjEEQRNRBSJhgbEUMnHxFULw/9oADAMBAAIRAxEAPwDbZ1MVFFeyoDloqKWdVNCmFwKJyuhpOgXms9e39q74ReN4GwEKUsn0UjD7KHNjUgdtUv6hjms3/lM24WBcQB9yVnfxBQDXTB2Ji0id1nlJt0WUUtkP+TzA5ZMa/wCQvUHuebTPEyiMD0VrqeY2LpkixM9/LdSo9I+HMPPvPpJTUk+wbFOJ6w1tUCf0xMq/rlZtekHUzcbBJcb+B8U74lY5WtEkAuu6+3HqlvSatamTl0GoP8I8WtM7T2gzotTLWII8XdfQcFjW5YH6l8y6jiHCoH77wm/S+tFniJTRnqmCUN2fQOn1PFLtrJp+XBdO0LI9G6p8W8wJWrZiC6INtoVo1xIu7O06RBI2KqxbDmNgr8XTlma+YaILB9Rzgg2cDedVKST0UUmtnKbCf1NA4K9XAaI3RjSJk8a7ICsPFG0ySSVFqtFk7InMSIa0DcnRZrrT3V6gY1oIYYcT+mdQTzotR8LOCP0h1rmPbhA4bDNpNdYOjzg8SN0iSb30M5ceuzMM/BtR7sziwh3i8ALQPLZPKXSW02SXt8OomSfRE18xaO8HhB4mmYkzBG1x9VR5vSRL4722cptziQcsT6hco9UoBpnVuxtPlCS9We6nTJpuFgcwOt9h81jsNiatZwaO910cknVBeOK7Z9HwHUW1ZAsR8xyjC1ZX/jn4cMqZjJue3Y8haHA9QbVbI1Go4WogXOCjCsJUFwbOL0LxXEAklyF5dRAGwurwqBd+IE5M4Fc2kcs7d/oFSamndXAFwiDHO48lDJL0i0I+y1tM94V7W6Em03MEwqs5a3xEemw2U6FbM0EGRHss67oq0EFwMFpDu5/pcq0w+5DZtcxFlF4DW+FoEnyJlQw2IOaC0DWJM+dvJMLRRUbGhm/p5Hsqa+DF9TIuNr3RFeoB4cpMmLDvf/aIrOb5/wA8IUGzNdRwRc3I+p8Npu0SXT2cdbpK3obw6MwN+5/0td+WpuuRMG2stnsd0HWokeIAkQIi7vKPVd16GqzHY38MVcwyw8E30GXzkr1f8I1gx3jpi9hJJI50sttgGh2YOsNo8tPog8bRLmuaA4FsdgWng89knJ1aQ1fYl6Xh302gQba8LS4TqYZGYiD3lLqNLM2DLoNp2n+F5+FG4EgafyneaXon8cTTP6iHtEGVZRDDGgM+pWPpU3QSC622nyRtLFPsM0OERMfXbzR+W+0dwrpmkxGKY0FoIL9hsPNKvjE8zybieypzzqRn+7qL4MDU7D+oU5SsaKoKfiHWBPpCofXIn2iyrrVBEgeITFzE7WS+njnuEkAuvNiO+6RsZKw1mPcBGSCCYgjT6CVXiKgIIbY2sdL8qiuBUEZiCRqNfRU13yGgn9Igncx/2SN6GSF3XRlDXtHIcAAIkaxprZJfwyQxzpABTXqeJ+IwwR4Wu/jxTylH4bfDg79WstgyD3OlloxT0TyRY2/ENcxTiw3HIhLMH1V1NwcNrEcjgojrDw4udnkzYel0HRpTEmwvYb+arCehZR6N1hcS2o0OG/yVhCzHROqtp1chPhcQB2Oy1S0LZneipcVhCgQuo6zwUgohWAIoDEP/ACD+VNmOeTAOqCLEy6JSHxRmvCo3SsdRNHhcMQ0Hix/m6Lj38tOAVJlbLJ2iPP030UGO3Ok/Xn73WFq9l0dFAEEuPp/Mbq6jTBbA532XGR3+RPqiGkNaSROw5PndFKwNgorQ0T4+RcGNyATdXwLEW43hUjKXgPdlJNhZFMpaZoide6ZR5Ct0SLHDX+fRB4mgd799IRriW72Ov0sq6tfNbYN1v9D2lBxXsCbFuQ5dSZ1++FIMvct4EWMd0RTo6GmJDRBAMfNV1aAc7MRlsdRcbIONDWKXPioGgi+wAJPkicZSEk3HA1+9134bQS/SQIdGp4+SkM2WXe8e38WUXG9IpYtpCXOAN+BoPPup4bMWnPBuQ0gzYDf74UXOhznASSeePJEUWNLXF0t7TYzafOZU4qwsX1jFoLZO155+SEfirxlzRrcAjb0TQsyhzf3c7TF/RD1SIdAE6yQN7G3mkeh0UYbENJ8EWEuA/UBOlxB5RRptfe42gkza4VFHD5Ly4scAT/2mw21FlRjhBGYGJkRbeWjy2hGR2n0F/Hklrh4jvp5ILCV5Y7UQ4gCLnZcxjBUeH87a3/pTqVR8MRYhw0tF9RCSzqVHXdRcHsY5siC0mRMagkb6IWsPHEyHGbX9JV/VMLFNlaZETIi+zv5Sx/VGlwAMNLgCdNbx8kzt6Yv6orw5YA+Rd0yCdoiFWHCi0NptLc+pJJtaIPuhMaAKwJ00N5sbK2uQW5Wi7DHMj1+9FVWkBpOVkcVhxcETuSVyrjm/BbqHAgECII581F2JAPiGgE8A7ApVjpaDJ3550XRTC2meGKIdI5/0vpGAxgfTY7loK+Vh0kDSdPJbXB1i1jWzoAFsUqZncLNN8QKLqgSZuJPK7+YPKbmL8Y2DwpioEpFU8rnxXLudHfGQZ09/IRmAoOpvDoDo2KBpsrbyrGurd1doWzXCsMo1PP8ACIaG2154AO8fJKej4l7mZXAzP2Y9U3pVQAJ0399/RZa3Ra9WX12yG5TAGtvEeJPqqsPm+I9pu0REi9xIuFNvigAEN3/ix5hTFGHO1Oa5nSAAAO2ibi+xdAlfAF1cVQZAGs6T56BGCod5jgbec76LrqopzvMaajtlVZyNcMxLc2knWRBA72CZI4l+ZvBbqODfW49kucyoSHB3huHMLb20v5IijWb8QgeGlTN5zSTNoPnoph7DIJvBNtfbySyVnJ0UYescoc2QBOYHQ3uTCPe5rzTAEB0zxvI+SX44FvhbIzAS7YDfXWbKynSc2q0Os0MhpmCJmS4clBX0F12BdfwhZScG6S0t97juuyKYBLi5joIbJlpBltgjut0w99NrneHcXkzbKSFVlyAuyhoHgbbNebW4U9qTDdpAFSiGgQAHE76EG+ouDdVUcISwgk/qm9tOe10TisS3I10eMEMcIgZiYkbAeewV9P8ATc+IzB4Gwupcdj8tAdSqHAwLTE8gTHkNfZAVaLoImC60iJjUR7FMKbILGG5uJiBYF0k+/ugDjQCSRAJiTFu3+lNxvsa/o9gaRa0bOaTeTccel1X1TFNefELiI114gfd0TRqhwJYRY39P9fJBVhn01M23SSuqCnuyvFVAA05bnWdI8tbFDdYcabQ79tjfefv5LnWap+EADDxN/wDsBM+oIKUt6nTqU/G6Gt8zcA6oNWOvTHVXGsqYZrcs2iBY9jCyrWkOIOsyO0CRPuE3ZiC7DPqNaQ1rcu82gz2Fx7ITq7hSbTbu6mwuPB/d/CpFNbYvqkL6h8bS8yXSSIAb2t6hEMY8gvLmsadALnWDPCFFQZWgm+nkCF448fDa3mZEbAwnv6QnH2Rxj6Yl2rjE3MGO3ulpeIve+5UsW5rZ/aNhrpolTsW52qZOkUjj5PQ2wFAZ83EQtBQxCzFN7mlp/a4D3GoTOjiFar2QunRo6VVWtek1HFIuniO6NAsZtqKwVAgG1QpiuEyAzSCueFY3Edgg3VFX8VWpExvhsRLgAEc3NOhv6i/+Fnm1yCCNU/8AyjgyQbxJH9d1KcWto5Tp0+gh1QgkiYMcRPco/C1y4EmIEfY3KT0McAY3i4g9tUXTe0gD/XZCOT0PKAfUBcB39zE77RCBY1rqrZpw8T4tQ0TB9VY/EuygAAd53jZQp+GAAC4ze+mpJJsmU9g4h9dgILLt5I+4koGnQFN2d0uMRJ/VvoNN1LBViA57pJm4uNNIOm6BxHV2guDzc3BIsPXZCU9b7OjH0ieLBrBzJg6aXI5/yp9LoNpiH6sAaIJuBpdA4bEOdVEazzcxf6n5qnFtfnpl1QZASHgyQAYy6aSZPqpRmqsZxfQ6xzMrRUMxd1yBE2A7wo4bHAtDXXAbBsSHTfUbqjquFa6nliA0ASSe0a6E3VdavkLDpSgSZkzqYHbldypv6OUbR3qhBNjdouBcEjQ99SlVPFVC8kZYEWNgAZE+/CIfJHxBebmTAI2hB06FM1RmeJsA2ANbCOYUXt2yi6oIpOhhDiS/NGYCxECPUm6907p5pvFQuJEOAb3cIMzsJ90Q7CNw7Q1xd+ouMuk5rb+3blT/ADjSw3mHOI8oEDmUUlH/ACB2/wDANj3NplzWEBpubRc622m6z2IxTyx1419Bpb0ROIxctl25dpqI49JWc6pj33PPP3ZZXJyZeMBo+uypTFASC1pIPI1dr3lJsPhmtmif3ECTeSe3qqcLWMtMeLxEmRGXex81dh256mYtJAMiJHi1n5J93oFpdh/UcV8OmabbF0Agt17n0Wfx/UM8CRYRNtth2hd6xXh7zVqsa43yl3iB/wDIuEjxHUqQjJmefKG/O5808cb7Yks0Euw7M4x4Tc+pHP3yqsZ1BlK1y4RYfyfVBtfVrEXyi2kgdpK7X6cbj9w55V4xszR8qDnxYJiMUahk2GwGy7RpyVXSpXgz/KZYajF90tHrqktFlerkptB0kqVDEIbqxloHddw1KGgytEdo8zLqY0p11eyuUuYSiKbiuFGlKsUS1yWUnFFNcUTjVGovEgqpTpgLTRMIwVPM9reSFssQ4NjLssz0VoD8x/bceey1LKgLQeQoTduhZLWyymGlp8IzHyB73SXGNeAbQZMA78QU0FUNKmyoC7sdFOceRlWafjuqtCFocQM0ySAG8kbRsExpVGiM5gkkDYGLnL6IjG4AES0AOFxZJcZjXSJYJBiZPkfNQkuGmelgyLOriNX1S7wiMtwNvMW7oGqSyXGJgxOgCqb1S4tAiI1+91041tR7GOgNJEumLbgz237oKSb7KuEl6LOm1KLKpdlJqMAJMQBmscvpqhundQFau8iRSH6oB1BgzxA0Xuq9bpsL20xnuIOjQBaO/wBEsb+KAyk9opEvd+4kAC/A+qV5UnT9WPHDKUbS7NBVxbaviEZGkkCbk6CfJZbGYuu6oaYaTTEd/S1hPdA4/wDE9QgZaTGxbV3vtdD0uq4t9P8AXEk6Nb8rKcsien/sXNF+PDlLo3eLwbXU2AGHZW2B/Sf5Oyq6LhmNrF2UhzRqZMkzcToICxLcHXqtJq1HlrRa5A7afVKcVUr04La1UE8VHzA03QWVcro87+th/aj6P1jH5mvnKDc5tSALn6fRYsfiD4TAP1X2OhMkk/f1WexfUsS8ZXVqhB1lx5nXXVUUKTycpJnbv77p01Ls7J5HTibHAY+mQXSwOLDlBIaA793nafl3WcxfWgwuDvG6XAeRtf7/ALQzuiOfuT5lC1ugOG3sh+X9hP8AkLX6kXY6qW2IA7a+6WYqpVFy9+n/AGdp7o12HqN0g9tD/SIxTRUoSBDmmCN+R/KupQ/6meXkSbtuzNsYXHkn3T3BdHtJXeg9MDnAkWC1NPAQwuvHyXSk5dGfyPI3xQH0zANFjYH7lUYmic3J+qLZig1yE6rii0tjW/t391OLtaMsOTmK8bRAfm5181FlVV18U42Meyg10Iu7Ps/E5LCuZV1StoFVgcYQYOiGxNWXFVhy1wVIw5ZcpM0rHq9jkuwdaWhFsegAPp1ES2qljaiubVXHG7NMC6kWCFIM7WXg3stQgf0qgXMdGxE+SedMcSHB2jbD2Sv8O03Fz2i2YD5FE0qxpVKoc4RqPeFkl+Wb/Up/dGg1zLEnW9lfg3zrslXVerim9oLhLgIbuj8K4xO5M+QTppmacbVMOLjwg8f09r/FEnUiYn+imHxwG38woBLKKejDc/GlygzL1aAGk7/ZVJpg7LR47BB1xAO9rHzCVVWQSXDxemU+RWZ40ns9/wAfzIZ1+v0LH4G1gg3YIbhNqrrDkzI+iGdqZ9xce+6m8SNqchTiuls/bPqEf0XpwygHkj3H+ESKQKLwVMbD27IxxrmmeR+Kzk8KT+wfqODik8Dt8yB/KyXWcJDyI0key3+Mp5mOHLD7t8Q+iz34jwXin/uA4euq7Ni/K5L/AN2fNKXF2Y/8le4V4wAMbEXB3BRbqQC5TkOKxKRSc2w5nTc7JBAqjUaZxyO/KAeSLPCbUKhgXIi47TwjKvTRiGEQM4BP/qOy21zSce/5MvIyuJwrHNJET9Ugx2HymR69+yZVHuY8tOxhVYh4nsQR8lCF8tmrGmiz8NVKGYOzyJBc0iDa5HvZM8f1prcMGNjMXVDbaTovnlaqaVZ0con/AJTNqT7rZ+aK17LvxblfoZ0qxDs3soY6rMEm6DoY0HU2QPUcfmMN05Sxjs1Y8Ny6Ln1hMkr1R/gJQFKlKvrPhkDdUUUmey8r40ugReXApLSZKDum1YMJqxyQ0XQQnFN1kkh0FNcrA5UNcrQUox9RzgLhINpUSbLjDBWwiF4XEFhkHsrcNhhUqzqbm/bRDhoKIwbw14Khkgnv2PFtBH/E06tU1ah8UgAHnS3qnVLDlsW2+izfV6JY4FhIBg+gO3qmr6lQMbcutrxZQxTVVQcsPdjMmSB2mPNQFcRHdVUazmtbIvE/+eELBLgduBzqVVmWUFJUxoXW5Xn0GuEEIKnWjef48kZ8S44I9Et/Z5uTHLFL+BDjXHDuJyZm8bEf2ghjqDwTdl7AXItpDtfOVpqzA+zhZZDrHT/h1YaIb9Vmypw3Ho3YPOndNnBiBO8+Vkw6biGucBv5apfTw6upUS0gjUXCjCU0029G7yM0fIxuDQ4r+Eidv5/2qOrYYPpf/TAAOcqsxeID6c2DgNPK5Q4xRME7b304Xp1Ha9M+YlFxdMz+JwESgGULyVosS0PcQwGTtHoEvqYXKL/fELzs2CncehLoppCyadLxpovztvaIOh/7JXhHnMQDAjxSJsr/AIhIEEZb24DePZPhVbXYvTtCX8ZUGmqK1Ozal44O49ws7VCffiIwA2/6i4dgQN/OVnMRVIBgJMm5WbsC5JCHF0HVKjo5gelkPW6TVb+3+/bVabotHK9rjaDMlEdZxLTVz05A1HmdbK8Z0j1UpJGHDTorG002x9IWcdZjz3Mr2HpNAkwqctFobB8PhjBEaoXFiIHC0DKjGNJOsT/SzleoXuLtJXQW7KSeqKZUwvBimGKohxqaYOpZAMpI3CsQewoOY5ENKHpIprUg59MZSJ2XvyxV4eQuiseFq5MnxRUzDOV35c8eqsZUJ8lcHpbYaRfhWB9MsfqNDvCtwmLytLJ8UQ0Hbuhg4gr2KGZsb+nyJWWa4uyqSkqDqAOSHEyDIHJMkDyUPigDN990Ph8W7NlfYDjee6sp4NwL8zszDGUHUHgHcJlJNaIuLT2d+ITppCqp4o7H7ChLpIiBuVaxzWDTMTc8BKJKCkqYfh8SS7KePaFzrODFRmlxoqaVEU6mYGQ+wk3k3jzR/wAYabnZFq1TPLzYXjdx6MrhnbFMGUl3qnT4dLVRg8TeDqsrVOhseQLdgw4IOtg3suLgbf0nFEIk0MwVoaBlj8iFHS2G5GWdjfNbsq+s4IfDc42gSiKlH4dSxjQ8eaox2LY5pDjDRd3Jjb1W5VKFM89qtMRUOlvdScZaxjQHVKjrNbOjRFyYIt37pRTxbS/w/pEhsi50lx8+Fd1nrFV1EUiQGZy7KALm/wCo76/IJXQqCeNF5MpR5LiUcUo0v3O/iFxgHt9/RJadME9tUy6q+R7/AEKDFGGjk3KVu7N3g421srqEBC1HAXMQOVzE4kNk2cRFgfqlNaq985jAnTYKsVZ63CyOIrZzIgxoOFEYiWwR/tePHKHxdcNsNVVK9FklFEcViSbKkMVTSVayVoSog3ZNtNWMphQa0q+nQK44up0gi6VIKmnQPKKp0u64b9iVKxTKnEJbWoRcK6kTGqDQD642gu/lRylgc4bn3KkHmf1fNVDQ1p0hypFg5Sw1VNpshs6kMiwbOXSW83StzXf5UmAnU6INWFBdSHeEwR/CZMw9QEBhb5fe0JPSbFwjWdShpBgOggO3uocFC2NJuSoFq4uK5Y79QF7mCDrHZMMIGwZgBomduwvwFk6nSnCvmD/2+IklxPcgn1TgYb4jMoqBx/8AoeGVL5H9BeJfYywWLFR5IsGuAdmF/wD0Dyia1em14aT4jOUCTMCdUqbVc2mB8TM650sZ20VZxjoBIBjfe6MZr2Tnib0g3D49z2EwQQT4XRI/xC7+TDvE0QdY/pJMf1Ou/KKVMjxAFxiSJ1Hb+FoWYmBoRAHlJCVNSPK8jxJY3yj1/B7DVo1TbD1QQsvjKtRpzAg8iPoiMD1oQJt/ixXK0zPGY76tgi9ocy7hta4481jepvcwZXDLN76rWM6jIWM//QMcGfDy/rdmJJkw2wAA859kzm2qQ3xLLLXYixsEi/mgjUgob88Zv77eapriQdSsvHZtj+HyfbLMRUJkxIE7jXi/0SzF4+o9sF0eQgn2VzWm0X/zqqK7oMKiVHo4sEccaQCwRNh21nzKg4IhzMp80Bi8VltuqLb0Uels5icSGi2qVlxJUnEk3UmsWqMeJmlJyItBVzGFSp0UXTw6cWjlGgeUSyiQraNDsiWYcohoFDFY2luiThj2Uxh0B6IUmSCFWx0IptODqhMVRIcY01QewdH1QUjGy8ABqg3Vidz6KlzxcE3G8qlDDU1mjdRdiwNBKWGsBa+i78cEfT/KPEFjB+NNiPUKn8y7Nxf5IbM6REd424Vgvr6/4Qo6wtjiSYd8/Vdq1eTHdCihJ+wrW09tduUNHbJVpi8O7/2rW44GJER3I9+VSKYG5/tQibZVKWKL60OpMIrYsEnKb6lDYWqIzOJvpaZ2Ij70XadHLJHYaSvUnlpJLQfoskvHknossioJwuKqfFAv5xYCZmdOLI7GYtgDgHEugOI8rDRL29WIIMbcIXH9RzEwJkyQJG3ZSbaVbGq2MMN1BpABN4nT1SrH6h1N15M3HyS3E4qXWbAjnRdw1SY/i0f4Qcm0Ycv4djlLknQ1wf4oNNrmOYXWkGdDwVnerV6ld4e83IgACwHA7Issl0cHfuuvIBtc6AD+l3NmjH4uPG7ihHVblNh/XooUqZLmgk63A+kI/FuvcSULal43XvPYJol2kj1YBmYAQD8krrU+8q3GdVa7UzeYAt7pPiaz39hwFSGKTElkSI4zGRZtzylvwyTJTCnglezDALXGFdGaTcuxdTw3ZFUcL2RopBWTtCehSlmFV9OgV5rlIOKPE6yxrYVmZCuKnTvqjQeQQ0Dn0VgcFQ0FWMpFdR3IsbWAUi9rrkKn4JnSytFM8FdQG7NcKfJUnU2xtPG5QbRbuCApuMER93VqBYSXgbSFIAX0nXbRL31Cd9pXMO+TFvZdwO5DJjwL7SrKeU9o7hLadYhpMD2svUX9hqhwDyGzcQBNx2Vgrtj9QNp1Sc2Jjkj2U6TbJeIbGoxLCLuj+FE4qkJubeaW4pkB0bQhqBPJXKFnch9+eZCi/HsMQI9EnbWMKxjp1XOAUxkca0+fkha4Y7QiVSy8A91P4AMykcUFNgtbCTbMI4XaTXNsHa/eq46mCqalAcn3SPDEfmybqRBJJ1CBe0gy1seuqmKrh+4rgxjo2U/6dB+UEq/FJJgN9JPzQlXpL3mXucfNPg6VEiyKhR2mIB0JvdTHRWpxCpfUMo7O4oAb0cLv/FBMTUKsejs6kJz0q68empqTaVWXI2zuKFj+m9lKl09HA3Uyutg4oAb08rpwRTFVkI2DggT8kQrGYZ2yIeYErjHFdbDxRWKTlE0XI0P0VgErrFcT/9k=">
            <a:extLst>
              <a:ext uri="{FF2B5EF4-FFF2-40B4-BE49-F238E27FC236}">
                <a16:creationId xmlns:a16="http://schemas.microsoft.com/office/drawing/2014/main" id="{1C9069AB-CEBB-44A1-9BB3-5B822B8059FA}"/>
              </a:ext>
            </a:extLst>
          </p:cNvPr>
          <p:cNvSpPr/>
          <p:nvPr/>
        </p:nvSpPr>
        <p:spPr>
          <a:xfrm>
            <a:off x="1492253" y="-136529"/>
            <a:ext cx="304796" cy="304796"/>
          </a:xfrm>
          <a:prstGeom prst="rect">
            <a:avLst/>
          </a:prstGeom>
          <a:noFill/>
          <a:ln cap="flat">
            <a:noFill/>
            <a:prstDash val="solid"/>
          </a:ln>
        </p:spPr>
        <p:txBody>
          <a:bodyPr vert="horz" wrap="square" lIns="91440" tIns="45720" rIns="91440" bIns="45720" anchor="t" anchorCtr="0" compatLnSpc="1">
            <a:noAutofit/>
          </a:bodyPr>
          <a:lstStyle/>
          <a:p>
            <a:pPr>
              <a:defRPr sz="1800" b="0" i="0" u="none" strike="noStrike" kern="0" cap="none" spc="0" baseline="0">
                <a:solidFill>
                  <a:srgbClr val="000000"/>
                </a:solidFill>
                <a:uFillTx/>
              </a:defRPr>
            </a:pPr>
            <a:endParaRPr lang="da-DK">
              <a:solidFill>
                <a:srgbClr val="000000"/>
              </a:solidFill>
              <a:latin typeface="Calibri"/>
              <a:ea typeface=""/>
              <a:cs typeface=""/>
            </a:endParaRPr>
          </a:p>
        </p:txBody>
      </p:sp>
      <p:sp>
        <p:nvSpPr>
          <p:cNvPr id="5" name="AutoShape 4" descr="data:image/jpeg;base64,/9j/4AAQSkZJRgABAQAAAQABAAD/2wCEAAkGBhISERQUExMUFRQWFxUXFxcWFRQUFBYYFxgXFBQVFBcXHSYeGBojGRQVHy8gIycpLCwsFh4xNTAqNSYrLCkBCQoKDgwOGg8PGiwkHyQsLCwpLCwsLCwsLCwsLCwsLCwsLCwsLCwsLCksLCwsLCwsLCwsLCwsLCwsLCwsLCwsLP/AABEIALwBDAMBIgACEQEDEQH/xAAbAAACAwEBAQAAAAAAAAAAAAAEBQIDBgEAB//EADUQAAEDAgUCBAQGAgMBAQAAAAEAAhEDIQQSMUFRBWEicYGRE6Gx8AYUMkLB0eHxFVJyYgf/xAAaAQADAQEBAQAAAAAAAAAAAAABAgMEAAUG/8QAKxEAAgICAgICAAUEAwAAAAAAAAECEQMhEjEEQRNRBSJhgbEUMnHxFULw/9oADAMBAAIRAxEAPwDbZ1MVFFeyoDloqKWdVNCmFwKJyuhpOgXms9e39q74ReN4GwEKUsn0UjD7KHNjUgdtUv6hjms3/lM24WBcQB9yVnfxBQDXTB2Ji0id1nlJt0WUUtkP+TzA5ZMa/wCQvUHuebTPEyiMD0VrqeY2LpkixM9/LdSo9I+HMPPvPpJTUk+wbFOJ6w1tUCf0xMq/rlZtekHUzcbBJcb+B8U74lY5WtEkAuu6+3HqlvSatamTl0GoP8I8WtM7T2gzotTLWII8XdfQcFjW5YH6l8y6jiHCoH77wm/S+tFniJTRnqmCUN2fQOn1PFLtrJp+XBdO0LI9G6p8W8wJWrZiC6INtoVo1xIu7O06RBI2KqxbDmNgr8XTlma+YaILB9Rzgg2cDedVKST0UUmtnKbCf1NA4K9XAaI3RjSJk8a7ICsPFG0ySSVFqtFk7InMSIa0DcnRZrrT3V6gY1oIYYcT+mdQTzotR8LOCP0h1rmPbhA4bDNpNdYOjzg8SN0iSb30M5ceuzMM/BtR7sziwh3i8ALQPLZPKXSW02SXt8OomSfRE18xaO8HhB4mmYkzBG1x9VR5vSRL4722cptziQcsT6hco9UoBpnVuxtPlCS9We6nTJpuFgcwOt9h81jsNiatZwaO910cknVBeOK7Z9HwHUW1ZAsR8xyjC1ZX/jn4cMqZjJue3Y8haHA9QbVbI1Go4WogXOCjCsJUFwbOL0LxXEAklyF5dRAGwurwqBd+IE5M4Fc2kcs7d/oFSamndXAFwiDHO48lDJL0i0I+y1tM94V7W6Em03MEwqs5a3xEemw2U6FbM0EGRHss67oq0EFwMFpDu5/pcq0w+5DZtcxFlF4DW+FoEnyJlQw2IOaC0DWJM+dvJMLRRUbGhm/p5Hsqa+DF9TIuNr3RFeoB4cpMmLDvf/aIrOb5/wA8IUGzNdRwRc3I+p8Npu0SXT2cdbpK3obw6MwN+5/0td+WpuuRMG2stnsd0HWokeIAkQIi7vKPVd16GqzHY38MVcwyw8E30GXzkr1f8I1gx3jpi9hJJI50sttgGh2YOsNo8tPog8bRLmuaA4FsdgWng89knJ1aQ1fYl6Xh302gQba8LS4TqYZGYiD3lLqNLM2DLoNp2n+F5+FG4EgafyneaXon8cTTP6iHtEGVZRDDGgM+pWPpU3QSC622nyRtLFPsM0OERMfXbzR+W+0dwrpmkxGKY0FoIL9hsPNKvjE8zybieypzzqRn+7qL4MDU7D+oU5SsaKoKfiHWBPpCofXIn2iyrrVBEgeITFzE7WS+njnuEkAuvNiO+6RsZKw1mPcBGSCCYgjT6CVXiKgIIbY2sdL8qiuBUEZiCRqNfRU13yGgn9Igncx/2SN6GSF3XRlDXtHIcAAIkaxprZJfwyQxzpABTXqeJ+IwwR4Wu/jxTylH4bfDg79WstgyD3OlloxT0TyRY2/ENcxTiw3HIhLMH1V1NwcNrEcjgojrDw4udnkzYel0HRpTEmwvYb+arCehZR6N1hcS2o0OG/yVhCzHROqtp1chPhcQB2Oy1S0LZneipcVhCgQuo6zwUgohWAIoDEP/ACD+VNmOeTAOqCLEy6JSHxRmvCo3SsdRNHhcMQ0Hix/m6Lj38tOAVJlbLJ2iPP030UGO3Ok/Xn73WFq9l0dFAEEuPp/Mbq6jTBbA532XGR3+RPqiGkNaSROw5PndFKwNgorQ0T4+RcGNyATdXwLEW43hUjKXgPdlJNhZFMpaZoide6ZR5Ct0SLHDX+fRB4mgd799IRriW72Ov0sq6tfNbYN1v9D2lBxXsCbFuQ5dSZ1++FIMvct4EWMd0RTo6GmJDRBAMfNV1aAc7MRlsdRcbIONDWKXPioGgi+wAJPkicZSEk3HA1+9134bQS/SQIdGp4+SkM2WXe8e38WUXG9IpYtpCXOAN+BoPPup4bMWnPBuQ0gzYDf74UXOhznASSeePJEUWNLXF0t7TYzafOZU4qwsX1jFoLZO155+SEfirxlzRrcAjb0TQsyhzf3c7TF/RD1SIdAE6yQN7G3mkeh0UYbENJ8EWEuA/UBOlxB5RRptfe42gkza4VFHD5Ly4scAT/2mw21FlRjhBGYGJkRbeWjy2hGR2n0F/Hklrh4jvp5ILCV5Y7UQ4gCLnZcxjBUeH87a3/pTqVR8MRYhw0tF9RCSzqVHXdRcHsY5siC0mRMagkb6IWsPHEyHGbX9JV/VMLFNlaZETIi+zv5Sx/VGlwAMNLgCdNbx8kzt6Yv6orw5YA+Rd0yCdoiFWHCi0NptLc+pJJtaIPuhMaAKwJ00N5sbK2uQW5Wi7DHMj1+9FVWkBpOVkcVhxcETuSVyrjm/BbqHAgECII581F2JAPiGgE8A7ApVjpaDJ3550XRTC2meGKIdI5/0vpGAxgfTY7loK+Vh0kDSdPJbXB1i1jWzoAFsUqZncLNN8QKLqgSZuJPK7+YPKbmL8Y2DwpioEpFU8rnxXLudHfGQZ09/IRmAoOpvDoDo2KBpsrbyrGurd1doWzXCsMo1PP8ACIaG2154AO8fJKej4l7mZXAzP2Y9U3pVQAJ0399/RZa3Ra9WX12yG5TAGtvEeJPqqsPm+I9pu0REi9xIuFNvigAEN3/ix5hTFGHO1Oa5nSAAAO2ibi+xdAlfAF1cVQZAGs6T56BGCod5jgbec76LrqopzvMaajtlVZyNcMxLc2knWRBA72CZI4l+ZvBbqODfW49kucyoSHB3huHMLb20v5IijWb8QgeGlTN5zSTNoPnoph7DIJvBNtfbySyVnJ0UYescoc2QBOYHQ3uTCPe5rzTAEB0zxvI+SX44FvhbIzAS7YDfXWbKynSc2q0Os0MhpmCJmS4clBX0F12BdfwhZScG6S0t97juuyKYBLi5joIbJlpBltgjut0w99NrneHcXkzbKSFVlyAuyhoHgbbNebW4U9qTDdpAFSiGgQAHE76EG+ouDdVUcISwgk/qm9tOe10TisS3I10eMEMcIgZiYkbAeewV9P8ATc+IzB4Gwupcdj8tAdSqHAwLTE8gTHkNfZAVaLoImC60iJjUR7FMKbILGG5uJiBYF0k+/ugDjQCSRAJiTFu3+lNxvsa/o9gaRa0bOaTeTccel1X1TFNefELiI114gfd0TRqhwJYRY39P9fJBVhn01M23SSuqCnuyvFVAA05bnWdI8tbFDdYcabQ79tjfefv5LnWap+EADDxN/wDsBM+oIKUt6nTqU/G6Gt8zcA6oNWOvTHVXGsqYZrcs2iBY9jCyrWkOIOsyO0CRPuE3ZiC7DPqNaQ1rcu82gz2Fx7ITq7hSbTbu6mwuPB/d/CpFNbYvqkL6h8bS8yXSSIAb2t6hEMY8gvLmsadALnWDPCFFQZWgm+nkCF448fDa3mZEbAwnv6QnH2Rxj6Yl2rjE3MGO3ulpeIve+5UsW5rZ/aNhrpolTsW52qZOkUjj5PQ2wFAZ83EQtBQxCzFN7mlp/a4D3GoTOjiFar2QunRo6VVWtek1HFIuniO6NAsZtqKwVAgG1QpiuEyAzSCueFY3Edgg3VFX8VWpExvhsRLgAEc3NOhv6i/+Fnm1yCCNU/8AyjgyQbxJH9d1KcWto5Tp0+gh1QgkiYMcRPco/C1y4EmIEfY3KT0McAY3i4g9tUXTe0gD/XZCOT0PKAfUBcB39zE77RCBY1rqrZpw8T4tQ0TB9VY/EuygAAd53jZQp+GAAC4ze+mpJJsmU9g4h9dgILLt5I+4koGnQFN2d0uMRJ/VvoNN1LBViA57pJm4uNNIOm6BxHV2guDzc3BIsPXZCU9b7OjH0ieLBrBzJg6aXI5/yp9LoNpiH6sAaIJuBpdA4bEOdVEazzcxf6n5qnFtfnpl1QZASHgyQAYy6aSZPqpRmqsZxfQ6xzMrRUMxd1yBE2A7wo4bHAtDXXAbBsSHTfUbqjquFa6nliA0ASSe0a6E3VdavkLDpSgSZkzqYHbldypv6OUbR3qhBNjdouBcEjQ99SlVPFVC8kZYEWNgAZE+/CIfJHxBebmTAI2hB06FM1RmeJsA2ANbCOYUXt2yi6oIpOhhDiS/NGYCxECPUm6907p5pvFQuJEOAb3cIMzsJ90Q7CNw7Q1xd+ouMuk5rb+3blT/ADjSw3mHOI8oEDmUUlH/ACB2/wDANj3NplzWEBpubRc622m6z2IxTyx1419Bpb0ROIxctl25dpqI49JWc6pj33PPP3ZZXJyZeMBo+uypTFASC1pIPI1dr3lJsPhmtmif3ECTeSe3qqcLWMtMeLxEmRGXex81dh256mYtJAMiJHi1n5J93oFpdh/UcV8OmabbF0Agt17n0Wfx/UM8CRYRNtth2hd6xXh7zVqsa43yl3iB/wDIuEjxHUqQjJmefKG/O5808cb7Yks0Euw7M4x4Tc+pHP3yqsZ1BlK1y4RYfyfVBtfVrEXyi2kgdpK7X6cbj9w55V4xszR8qDnxYJiMUahk2GwGy7RpyVXSpXgz/KZYajF90tHrqktFlerkptB0kqVDEIbqxloHddw1KGgytEdo8zLqY0p11eyuUuYSiKbiuFGlKsUS1yWUnFFNcUTjVGovEgqpTpgLTRMIwVPM9reSFssQ4NjLssz0VoD8x/bceey1LKgLQeQoTduhZLWyymGlp8IzHyB73SXGNeAbQZMA78QU0FUNKmyoC7sdFOceRlWafjuqtCFocQM0ySAG8kbRsExpVGiM5gkkDYGLnL6IjG4AES0AOFxZJcZjXSJYJBiZPkfNQkuGmelgyLOriNX1S7wiMtwNvMW7oGqSyXGJgxOgCqb1S4tAiI1+91041tR7GOgNJEumLbgz237oKSb7KuEl6LOm1KLKpdlJqMAJMQBmscvpqhundQFau8iRSH6oB1BgzxA0Xuq9bpsL20xnuIOjQBaO/wBEsb+KAyk9opEvd+4kAC/A+qV5UnT9WPHDKUbS7NBVxbaviEZGkkCbk6CfJZbGYuu6oaYaTTEd/S1hPdA4/wDE9QgZaTGxbV3vtdD0uq4t9P8AXEk6Nb8rKcsien/sXNF+PDlLo3eLwbXU2AGHZW2B/Sf5Oyq6LhmNrF2UhzRqZMkzcToICxLcHXqtJq1HlrRa5A7afVKcVUr04La1UE8VHzA03QWVcro87+th/aj6P1jH5mvnKDc5tSALn6fRYsfiD4TAP1X2OhMkk/f1WexfUsS8ZXVqhB1lx5nXXVUUKTycpJnbv77p01Ls7J5HTibHAY+mQXSwOLDlBIaA793nafl3WcxfWgwuDvG6XAeRtf7/ALQzuiOfuT5lC1ugOG3sh+X9hP8AkLX6kXY6qW2IA7a+6WYqpVFy9+n/AGdp7o12HqN0g9tD/SIxTRUoSBDmmCN+R/KupQ/6meXkSbtuzNsYXHkn3T3BdHtJXeg9MDnAkWC1NPAQwuvHyXSk5dGfyPI3xQH0zANFjYH7lUYmic3J+qLZig1yE6rii0tjW/t391OLtaMsOTmK8bRAfm5181FlVV18U42Meyg10Iu7Ps/E5LCuZV1StoFVgcYQYOiGxNWXFVhy1wVIw5ZcpM0rHq9jkuwdaWhFsegAPp1ES2qljaiubVXHG7NMC6kWCFIM7WXg3stQgf0qgXMdGxE+SedMcSHB2jbD2Sv8O03Fz2i2YD5FE0qxpVKoc4RqPeFkl+Wb/Up/dGg1zLEnW9lfg3zrslXVerim9oLhLgIbuj8K4xO5M+QTppmacbVMOLjwg8f09r/FEnUiYn+imHxwG38woBLKKejDc/GlygzL1aAGk7/ZVJpg7LR47BB1xAO9rHzCVVWQSXDxemU+RWZ40ns9/wAfzIZ1+v0LH4G1gg3YIbhNqrrDkzI+iGdqZ9xce+6m8SNqchTiuls/bPqEf0XpwygHkj3H+ESKQKLwVMbD27IxxrmmeR+Kzk8KT+wfqODik8Dt8yB/KyXWcJDyI0key3+Mp5mOHLD7t8Q+iz34jwXin/uA4euq7Ni/K5L/AN2fNKXF2Y/8le4V4wAMbEXB3BRbqQC5TkOKxKRSc2w5nTc7JBAqjUaZxyO/KAeSLPCbUKhgXIi47TwjKvTRiGEQM4BP/qOy21zSce/5MvIyuJwrHNJET9Ugx2HymR69+yZVHuY8tOxhVYh4nsQR8lCF8tmrGmiz8NVKGYOzyJBc0iDa5HvZM8f1prcMGNjMXVDbaTovnlaqaVZ0con/AJTNqT7rZ+aK17LvxblfoZ0qxDs3soY6rMEm6DoY0HU2QPUcfmMN05Sxjs1Y8Ny6Ln1hMkr1R/gJQFKlKvrPhkDdUUUmey8r40ugReXApLSZKDum1YMJqxyQ0XQQnFN1kkh0FNcrA5UNcrQUox9RzgLhINpUSbLjDBWwiF4XEFhkHsrcNhhUqzqbm/bRDhoKIwbw14Khkgnv2PFtBH/E06tU1ah8UgAHnS3qnVLDlsW2+izfV6JY4FhIBg+gO3qmr6lQMbcutrxZQxTVVQcsPdjMmSB2mPNQFcRHdVUazmtbIvE/+eELBLgduBzqVVmWUFJUxoXW5Xn0GuEEIKnWjef48kZ8S44I9Et/Z5uTHLFL+BDjXHDuJyZm8bEf2ghjqDwTdl7AXItpDtfOVpqzA+zhZZDrHT/h1YaIb9Vmypw3Ho3YPOndNnBiBO8+Vkw6biGucBv5apfTw6upUS0gjUXCjCU0029G7yM0fIxuDQ4r+Eidv5/2qOrYYPpf/TAAOcqsxeID6c2DgNPK5Q4xRME7b304Xp1Ha9M+YlFxdMz+JwESgGULyVosS0PcQwGTtHoEvqYXKL/fELzs2CncehLoppCyadLxpovztvaIOh/7JXhHnMQDAjxSJsr/AIhIEEZb24DePZPhVbXYvTtCX8ZUGmqK1Ozal44O49ws7VCffiIwA2/6i4dgQN/OVnMRVIBgJMm5WbsC5JCHF0HVKjo5gelkPW6TVb+3+/bVabotHK9rjaDMlEdZxLTVz05A1HmdbK8Z0j1UpJGHDTorG002x9IWcdZjz3Mr2HpNAkwqctFobB8PhjBEaoXFiIHC0DKjGNJOsT/SzleoXuLtJXQW7KSeqKZUwvBimGKohxqaYOpZAMpI3CsQewoOY5ENKHpIprUg59MZSJ2XvyxV4eQuiseFq5MnxRUzDOV35c8eqsZUJ8lcHpbYaRfhWB9MsfqNDvCtwmLytLJ8UQ0Hbuhg4gr2KGZsb+nyJWWa4uyqSkqDqAOSHEyDIHJMkDyUPigDN990Ph8W7NlfYDjee6sp4NwL8zszDGUHUHgHcJlJNaIuLT2d+ITppCqp4o7H7ChLpIiBuVaxzWDTMTc8BKJKCkqYfh8SS7KePaFzrODFRmlxoqaVEU6mYGQ+wk3k3jzR/wAYabnZFq1TPLzYXjdx6MrhnbFMGUl3qnT4dLVRg8TeDqsrVOhseQLdgw4IOtg3suLgbf0nFEIk0MwVoaBlj8iFHS2G5GWdjfNbsq+s4IfDc42gSiKlH4dSxjQ8eaox2LY5pDjDRd3Jjb1W5VKFM89qtMRUOlvdScZaxjQHVKjrNbOjRFyYIt37pRTxbS/w/pEhsi50lx8+Fd1nrFV1EUiQGZy7KALm/wCo76/IJXQqCeNF5MpR5LiUcUo0v3O/iFxgHt9/RJadME9tUy6q+R7/AEKDFGGjk3KVu7N3g421srqEBC1HAXMQOVzE4kNk2cRFgfqlNaq985jAnTYKsVZ63CyOIrZzIgxoOFEYiWwR/tePHKHxdcNsNVVK9FklFEcViSbKkMVTSVayVoSog3ZNtNWMphQa0q+nQK44up0gi6VIKmnQPKKp0u64b9iVKxTKnEJbWoRcK6kTGqDQD642gu/lRylgc4bn3KkHmf1fNVDQ1p0hypFg5Sw1VNpshs6kMiwbOXSW83StzXf5UmAnU6INWFBdSHeEwR/CZMw9QEBhb5fe0JPSbFwjWdShpBgOggO3uocFC2NJuSoFq4uK5Y79QF7mCDrHZMMIGwZgBomduwvwFk6nSnCvmD/2+IklxPcgn1TgYb4jMoqBx/8AoeGVL5H9BeJfYywWLFR5IsGuAdmF/wD0Dyia1em14aT4jOUCTMCdUqbVc2mB8TM650sZ20VZxjoBIBjfe6MZr2Tnib0g3D49z2EwQQT4XRI/xC7+TDvE0QdY/pJMf1Ou/KKVMjxAFxiSJ1Hb+FoWYmBoRAHlJCVNSPK8jxJY3yj1/B7DVo1TbD1QQsvjKtRpzAg8iPoiMD1oQJt/ixXK0zPGY76tgi9ocy7hta4481jepvcwZXDLN76rWM6jIWM//QMcGfDy/rdmJJkw2wAA859kzm2qQ3xLLLXYixsEi/mgjUgob88Zv77eapriQdSsvHZtj+HyfbLMRUJkxIE7jXi/0SzF4+o9sF0eQgn2VzWm0X/zqqK7oMKiVHo4sEccaQCwRNh21nzKg4IhzMp80Bi8VltuqLb0Uels5icSGi2qVlxJUnEk3UmsWqMeJmlJyItBVzGFSp0UXTw6cWjlGgeUSyiQraNDsiWYcohoFDFY2luiThj2Uxh0B6IUmSCFWx0IptODqhMVRIcY01QewdH1QUjGy8ABqg3Vidz6KlzxcE3G8qlDDU1mjdRdiwNBKWGsBa+i78cEfT/KPEFjB+NNiPUKn8y7Nxf5IbM6REd424Vgvr6/4Qo6wtjiSYd8/Vdq1eTHdCihJ+wrW09tduUNHbJVpi8O7/2rW44GJER3I9+VSKYG5/tQibZVKWKL60OpMIrYsEnKb6lDYWqIzOJvpaZ2Ij70XadHLJHYaSvUnlpJLQfoskvHknossioJwuKqfFAv5xYCZmdOLI7GYtgDgHEugOI8rDRL29WIIMbcIXH9RzEwJkyQJG3ZSbaVbGq2MMN1BpABN4nT1SrH6h1N15M3HyS3E4qXWbAjnRdw1SY/i0f4Qcm0Ycv4djlLknQ1wf4oNNrmOYXWkGdDwVnerV6ld4e83IgACwHA7Issl0cHfuuvIBtc6AD+l3NmjH4uPG7ihHVblNh/XooUqZLmgk63A+kI/FuvcSULal43XvPYJol2kj1YBmYAQD8krrU+8q3GdVa7UzeYAt7pPiaz39hwFSGKTElkSI4zGRZtzylvwyTJTCnglezDALXGFdGaTcuxdTw3ZFUcL2RopBWTtCehSlmFV9OgV5rlIOKPE6yxrYVmZCuKnTvqjQeQQ0Dn0VgcFQ0FWMpFdR3IsbWAUi9rrkKn4JnSytFM8FdQG7NcKfJUnU2xtPG5QbRbuCApuMER93VqBYSXgbSFIAX0nXbRL31Cd9pXMO+TFvZdwO5DJjwL7SrKeU9o7hLadYhpMD2svUX9hqhwDyGzcQBNx2Vgrtj9QNp1Sc2Jjkj2U6TbJeIbGoxLCLuj+FE4qkJubeaW4pkB0bQhqBPJXKFnch9+eZCi/HsMQI9EnbWMKxjp1XOAUxkca0+fkha4Y7QiVSy8A91P4AMykcUFNgtbCTbMI4XaTXNsHa/eq46mCqalAcn3SPDEfmybqRBJJ1CBe0gy1seuqmKrh+4rgxjo2U/6dB+UEq/FJJgN9JPzQlXpL3mXucfNPg6VEiyKhR2mIB0JvdTHRWpxCpfUMo7O4oAb0cLv/FBMTUKsejs6kJz0q68empqTaVWXI2zuKFj+m9lKl09HA3Uyutg4oAb08rpwRTFVkI2DggT8kQrGYZ2yIeYErjHFdbDxRWKTlE0XI0P0VgErrFcT/9k=">
            <a:extLst>
              <a:ext uri="{FF2B5EF4-FFF2-40B4-BE49-F238E27FC236}">
                <a16:creationId xmlns:a16="http://schemas.microsoft.com/office/drawing/2014/main" id="{3A232713-E25E-4960-A512-0B9EEAF75CA4}"/>
              </a:ext>
            </a:extLst>
          </p:cNvPr>
          <p:cNvSpPr/>
          <p:nvPr/>
        </p:nvSpPr>
        <p:spPr>
          <a:xfrm>
            <a:off x="1644645" y="15873"/>
            <a:ext cx="304796" cy="304796"/>
          </a:xfrm>
          <a:prstGeom prst="rect">
            <a:avLst/>
          </a:prstGeom>
          <a:noFill/>
          <a:ln cap="flat">
            <a:noFill/>
            <a:prstDash val="solid"/>
          </a:ln>
        </p:spPr>
        <p:txBody>
          <a:bodyPr vert="horz" wrap="square" lIns="91440" tIns="45720" rIns="91440" bIns="45720" anchor="t" anchorCtr="0" compatLnSpc="1">
            <a:noAutofit/>
          </a:bodyPr>
          <a:lstStyle/>
          <a:p>
            <a:pPr>
              <a:defRPr sz="1800" b="0" i="0" u="none" strike="noStrike" kern="0" cap="none" spc="0" baseline="0">
                <a:solidFill>
                  <a:srgbClr val="000000"/>
                </a:solidFill>
                <a:uFillTx/>
              </a:defRPr>
            </a:pPr>
            <a:endParaRPr lang="da-DK">
              <a:solidFill>
                <a:srgbClr val="000000"/>
              </a:solidFill>
              <a:latin typeface="Calibri"/>
              <a:ea typeface=""/>
              <a:cs typeface=""/>
            </a:endParaRPr>
          </a:p>
        </p:txBody>
      </p:sp>
      <p:sp>
        <p:nvSpPr>
          <p:cNvPr id="6" name="Titel 5">
            <a:extLst>
              <a:ext uri="{FF2B5EF4-FFF2-40B4-BE49-F238E27FC236}">
                <a16:creationId xmlns:a16="http://schemas.microsoft.com/office/drawing/2014/main" id="{A9B8A094-D4AB-4C3C-94FB-4D87C3214F3A}"/>
              </a:ext>
            </a:extLst>
          </p:cNvPr>
          <p:cNvSpPr>
            <a:spLocks noGrp="1"/>
          </p:cNvSpPr>
          <p:nvPr>
            <p:ph type="title"/>
          </p:nvPr>
        </p:nvSpPr>
        <p:spPr/>
        <p:txBody>
          <a:bodyPr/>
          <a:lstStyle/>
          <a:p>
            <a:r>
              <a:rPr lang="da-DK" dirty="0"/>
              <a:t>Hvordan – 3. runde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2">
            <a:extLst>
              <a:ext uri="{FF2B5EF4-FFF2-40B4-BE49-F238E27FC236}">
                <a16:creationId xmlns:a16="http://schemas.microsoft.com/office/drawing/2014/main" id="{291AE687-F1A0-40F4-B7D2-D27DFFA5585F}"/>
              </a:ext>
            </a:extLst>
          </p:cNvPr>
          <p:cNvSpPr/>
          <p:nvPr/>
        </p:nvSpPr>
        <p:spPr>
          <a:xfrm>
            <a:off x="838200" y="1254768"/>
            <a:ext cx="7763932" cy="5078312"/>
          </a:xfrm>
          <a:prstGeom prst="rect">
            <a:avLst/>
          </a:prstGeom>
          <a:noFill/>
          <a:ln cap="flat">
            <a:noFill/>
            <a:prstDash val="solid"/>
          </a:ln>
        </p:spPr>
        <p:txBody>
          <a:bodyPr vert="horz" wrap="square" lIns="91440" tIns="45720" rIns="91440" bIns="45720" anchor="t" anchorCtr="0" compatLnSpc="1">
            <a:spAutoFit/>
          </a:bodyPr>
          <a:lstStyle/>
          <a:p>
            <a:pPr>
              <a:defRPr sz="1800" b="0" i="0" u="none" strike="noStrike" kern="0" cap="none" spc="0" baseline="0">
                <a:solidFill>
                  <a:srgbClr val="000000"/>
                </a:solidFill>
                <a:uFillTx/>
              </a:defRPr>
            </a:pPr>
            <a:endParaRPr lang="da-DK" b="1" kern="0" dirty="0">
              <a:solidFill>
                <a:srgbClr val="FF0000"/>
              </a:solidFill>
              <a:latin typeface="Calibri"/>
              <a:ea typeface=""/>
              <a:cs typeface=""/>
            </a:endParaRPr>
          </a:p>
          <a:p>
            <a:pPr>
              <a:defRPr sz="1800" b="0" i="0" u="none" strike="noStrike" kern="0" cap="none" spc="0" baseline="0">
                <a:solidFill>
                  <a:srgbClr val="000000"/>
                </a:solidFill>
                <a:uFillTx/>
              </a:defRPr>
            </a:pPr>
            <a:r>
              <a:rPr lang="da-DK" b="1" kern="0" dirty="0">
                <a:solidFill>
                  <a:srgbClr val="FF0000"/>
                </a:solidFill>
                <a:latin typeface="Calibri"/>
                <a:ea typeface=""/>
                <a:cs typeface=""/>
              </a:rPr>
              <a:t>PÅ MUS SKAL VI SKAL TALE OM:</a:t>
            </a:r>
          </a:p>
          <a:p>
            <a:pPr>
              <a:defRPr sz="1800" b="0" i="0" u="none" strike="noStrike" kern="0" cap="none" spc="0" baseline="0">
                <a:solidFill>
                  <a:srgbClr val="000000"/>
                </a:solidFill>
                <a:uFillTx/>
              </a:defRPr>
            </a:pPr>
            <a:endParaRPr lang="da-DK" u="sng" kern="0" dirty="0">
              <a:solidFill>
                <a:srgbClr val="000000"/>
              </a:solidFill>
              <a:latin typeface="Calibri"/>
              <a:ea typeface=""/>
              <a:cs typeface=""/>
            </a:endParaRPr>
          </a:p>
          <a:p>
            <a:pPr>
              <a:defRPr sz="1800" b="0" i="0" u="none" strike="noStrike" kern="0" cap="none" spc="0" baseline="0">
                <a:solidFill>
                  <a:srgbClr val="000000"/>
                </a:solidFill>
                <a:uFillTx/>
              </a:defRPr>
            </a:pPr>
            <a:r>
              <a:rPr lang="da-DK" u="sng" kern="0" dirty="0">
                <a:solidFill>
                  <a:srgbClr val="000000"/>
                </a:solidFill>
                <a:latin typeface="Calibri"/>
                <a:ea typeface=""/>
                <a:cs typeface=""/>
              </a:rPr>
              <a:t>STATUS EFTER DET FORGANGNE ÅR</a:t>
            </a:r>
            <a:r>
              <a:rPr lang="da-DK" kern="0" dirty="0">
                <a:solidFill>
                  <a:srgbClr val="000000"/>
                </a:solidFill>
                <a:latin typeface="Calibri"/>
                <a:ea typeface=""/>
                <a:cs typeface=""/>
              </a:rPr>
              <a:t>:</a:t>
            </a:r>
            <a:endParaRPr lang="da-DK" u="sng" kern="0" dirty="0">
              <a:solidFill>
                <a:srgbClr val="000000"/>
              </a:solidFill>
              <a:latin typeface="Calibri"/>
              <a:ea typeface=""/>
              <a:cs typeface=""/>
            </a:endParaRPr>
          </a:p>
          <a:p>
            <a:pPr>
              <a:defRPr sz="1800" b="0" i="0" u="none" strike="noStrike" kern="0" cap="none" spc="0" baseline="0">
                <a:solidFill>
                  <a:srgbClr val="000000"/>
                </a:solidFill>
                <a:uFillTx/>
              </a:defRPr>
            </a:pPr>
            <a:r>
              <a:rPr lang="da-DK" kern="0" dirty="0">
                <a:solidFill>
                  <a:srgbClr val="000000"/>
                </a:solidFill>
                <a:latin typeface="Calibri"/>
                <a:ea typeface=""/>
                <a:cs typeface=""/>
              </a:rPr>
              <a:t>Resultatopnåelse (performance) </a:t>
            </a:r>
          </a:p>
          <a:p>
            <a:pPr>
              <a:defRPr sz="1800" b="0" i="0" u="none" strike="noStrike" kern="0" cap="none" spc="0" baseline="0">
                <a:solidFill>
                  <a:srgbClr val="000000"/>
                </a:solidFill>
                <a:uFillTx/>
              </a:defRPr>
            </a:pPr>
            <a:r>
              <a:rPr lang="da-DK" kern="0" dirty="0">
                <a:solidFill>
                  <a:srgbClr val="000000"/>
                </a:solidFill>
                <a:latin typeface="Calibri"/>
                <a:ea typeface=""/>
                <a:cs typeface=""/>
              </a:rPr>
              <a:t>Værdier – måden vi har nået resultaterne på </a:t>
            </a:r>
          </a:p>
          <a:p>
            <a:pPr>
              <a:defRPr sz="1800" b="0" i="0" u="none" strike="noStrike" kern="0" cap="none" spc="0" baseline="0">
                <a:solidFill>
                  <a:srgbClr val="000000"/>
                </a:solidFill>
                <a:uFillTx/>
              </a:defRPr>
            </a:pPr>
            <a:endParaRPr lang="da-DK" kern="0" dirty="0">
              <a:solidFill>
                <a:srgbClr val="000000"/>
              </a:solidFill>
              <a:latin typeface="Calibri"/>
              <a:ea typeface=""/>
              <a:cs typeface=""/>
            </a:endParaRPr>
          </a:p>
          <a:p>
            <a:pPr>
              <a:defRPr sz="1800" b="0" i="0" u="none" strike="noStrike" kern="0" cap="none" spc="0" baseline="0">
                <a:solidFill>
                  <a:srgbClr val="000000"/>
                </a:solidFill>
                <a:uFillTx/>
              </a:defRPr>
            </a:pPr>
            <a:r>
              <a:rPr lang="da-DK" u="sng" kern="0" dirty="0">
                <a:solidFill>
                  <a:srgbClr val="000000"/>
                </a:solidFill>
                <a:latin typeface="Calibri"/>
                <a:ea typeface=""/>
                <a:cs typeface=""/>
              </a:rPr>
              <a:t>PLANLÆGNING FOR DET NÆSTE ÅR</a:t>
            </a:r>
            <a:r>
              <a:rPr lang="da-DK" kern="0" dirty="0">
                <a:solidFill>
                  <a:srgbClr val="000000"/>
                </a:solidFill>
                <a:latin typeface="Calibri"/>
                <a:ea typeface=""/>
                <a:cs typeface=""/>
              </a:rPr>
              <a:t>:</a:t>
            </a:r>
            <a:endParaRPr lang="da-DK" u="sng" kern="0" dirty="0">
              <a:solidFill>
                <a:srgbClr val="000000"/>
              </a:solidFill>
              <a:latin typeface="Calibri"/>
              <a:ea typeface=""/>
              <a:cs typeface=""/>
            </a:endParaRPr>
          </a:p>
          <a:p>
            <a:pPr>
              <a:defRPr sz="1800" b="0" i="0" u="none" strike="noStrike" kern="0" cap="none" spc="0" baseline="0">
                <a:solidFill>
                  <a:srgbClr val="000000"/>
                </a:solidFill>
                <a:uFillTx/>
              </a:defRPr>
            </a:pPr>
            <a:r>
              <a:rPr lang="da-DK" kern="0" dirty="0">
                <a:solidFill>
                  <a:srgbClr val="000000"/>
                </a:solidFill>
                <a:latin typeface="Calibri"/>
                <a:ea typeface=""/>
                <a:cs typeface=""/>
              </a:rPr>
              <a:t>Planlægning af resultatopnåelse for 2015 </a:t>
            </a:r>
          </a:p>
          <a:p>
            <a:pPr>
              <a:defRPr sz="1800" b="0" i="0" u="none" strike="noStrike" kern="0" cap="none" spc="0" baseline="0">
                <a:solidFill>
                  <a:srgbClr val="000000"/>
                </a:solidFill>
                <a:uFillTx/>
              </a:defRPr>
            </a:pPr>
            <a:r>
              <a:rPr lang="da-DK" kern="0" dirty="0">
                <a:solidFill>
                  <a:srgbClr val="000000"/>
                </a:solidFill>
                <a:latin typeface="Calibri"/>
                <a:ea typeface=""/>
                <a:cs typeface=""/>
              </a:rPr>
              <a:t>Værdier – måden vi når resultaterne på i 2015</a:t>
            </a:r>
          </a:p>
          <a:p>
            <a:pPr>
              <a:defRPr sz="1800" b="0" i="0" u="none" strike="noStrike" kern="0" cap="none" spc="0" baseline="0">
                <a:solidFill>
                  <a:srgbClr val="000000"/>
                </a:solidFill>
                <a:uFillTx/>
              </a:defRPr>
            </a:pPr>
            <a:endParaRPr lang="da-DK" kern="0" dirty="0">
              <a:solidFill>
                <a:srgbClr val="000000"/>
              </a:solidFill>
              <a:latin typeface="Calibri"/>
              <a:ea typeface=""/>
              <a:cs typeface=""/>
            </a:endParaRPr>
          </a:p>
          <a:p>
            <a:pPr>
              <a:defRPr sz="1800" b="0" i="0" u="none" strike="noStrike" kern="0" cap="none" spc="0" baseline="0">
                <a:solidFill>
                  <a:srgbClr val="000000"/>
                </a:solidFill>
                <a:uFillTx/>
              </a:defRPr>
            </a:pPr>
            <a:r>
              <a:rPr lang="da-DK" u="sng" kern="0" dirty="0">
                <a:solidFill>
                  <a:srgbClr val="000000"/>
                </a:solidFill>
                <a:latin typeface="Calibri"/>
                <a:ea typeface=""/>
                <a:cs typeface=""/>
              </a:rPr>
              <a:t>EVALUERING AF LEDER-/MEDARBEJDERRELATIONEN M.V.</a:t>
            </a:r>
            <a:r>
              <a:rPr lang="da-DK" kern="0" dirty="0">
                <a:solidFill>
                  <a:srgbClr val="000000"/>
                </a:solidFill>
                <a:latin typeface="Calibri"/>
                <a:ea typeface=""/>
                <a:cs typeface=""/>
              </a:rPr>
              <a:t>:</a:t>
            </a:r>
          </a:p>
          <a:p>
            <a:pPr>
              <a:defRPr sz="1800" b="0" i="0" u="none" strike="noStrike" kern="0" cap="none" spc="0" baseline="0">
                <a:solidFill>
                  <a:srgbClr val="000000"/>
                </a:solidFill>
                <a:uFillTx/>
              </a:defRPr>
            </a:pPr>
            <a:r>
              <a:rPr lang="da-DK" kern="0" dirty="0">
                <a:solidFill>
                  <a:srgbClr val="000000"/>
                </a:solidFill>
                <a:latin typeface="Calibri"/>
                <a:ea typeface=""/>
                <a:cs typeface=""/>
              </a:rPr>
              <a:t>Drøftelse af samarbejdsrelation, ledelsesformen, kollegiale samarbejdsrelationer, medarbejderens samlede jobtilfredshed og motivation, </a:t>
            </a:r>
            <a:r>
              <a:rPr lang="da-DK" kern="0" dirty="0" err="1">
                <a:solidFill>
                  <a:srgbClr val="000000"/>
                </a:solidFill>
                <a:latin typeface="Calibri"/>
                <a:ea typeface=""/>
                <a:cs typeface=""/>
              </a:rPr>
              <a:t>work</a:t>
            </a:r>
            <a:r>
              <a:rPr lang="da-DK" kern="0" dirty="0">
                <a:solidFill>
                  <a:srgbClr val="000000"/>
                </a:solidFill>
                <a:latin typeface="Calibri"/>
                <a:ea typeface=""/>
                <a:cs typeface=""/>
              </a:rPr>
              <a:t>-life-balance m.m. </a:t>
            </a:r>
          </a:p>
          <a:p>
            <a:pPr>
              <a:defRPr sz="1800" b="0" i="0" u="none" strike="noStrike" kern="0" cap="none" spc="0" baseline="0">
                <a:solidFill>
                  <a:srgbClr val="000000"/>
                </a:solidFill>
                <a:uFillTx/>
              </a:defRPr>
            </a:pPr>
            <a:endParaRPr lang="da-DK" kern="0" dirty="0">
              <a:solidFill>
                <a:srgbClr val="000000"/>
              </a:solidFill>
              <a:latin typeface="Calibri"/>
              <a:ea typeface=""/>
              <a:cs typeface=""/>
            </a:endParaRPr>
          </a:p>
          <a:p>
            <a:pPr>
              <a:defRPr sz="1800" b="0" i="0" u="none" strike="noStrike" kern="0" cap="none" spc="0" baseline="0">
                <a:solidFill>
                  <a:srgbClr val="000000"/>
                </a:solidFill>
                <a:uFillTx/>
              </a:defRPr>
            </a:pPr>
            <a:r>
              <a:rPr lang="da-DK" u="sng" kern="0" dirty="0">
                <a:solidFill>
                  <a:srgbClr val="000000"/>
                </a:solidFill>
                <a:latin typeface="Calibri"/>
                <a:ea typeface=""/>
                <a:cs typeface=""/>
              </a:rPr>
              <a:t>SÆRLIGE FORHOLD</a:t>
            </a:r>
            <a:r>
              <a:rPr lang="da-DK" kern="0" dirty="0">
                <a:solidFill>
                  <a:srgbClr val="000000"/>
                </a:solidFill>
                <a:latin typeface="Calibri"/>
                <a:ea typeface=""/>
                <a:cs typeface=""/>
              </a:rPr>
              <a:t>:</a:t>
            </a:r>
          </a:p>
          <a:p>
            <a:pPr>
              <a:defRPr sz="1800" b="0" i="0" u="none" strike="noStrike" kern="0" cap="none" spc="0" baseline="0">
                <a:solidFill>
                  <a:srgbClr val="000000"/>
                </a:solidFill>
                <a:uFillTx/>
              </a:defRPr>
            </a:pPr>
            <a:r>
              <a:rPr lang="da-DK" kern="0" dirty="0">
                <a:solidFill>
                  <a:srgbClr val="000000"/>
                </a:solidFill>
                <a:latin typeface="Calibri"/>
                <a:ea typeface=""/>
                <a:cs typeface=""/>
              </a:rPr>
              <a:t>Fx dialog om medarbejderens fremadrettede karrieremuligheder</a:t>
            </a:r>
          </a:p>
          <a:p>
            <a:pPr>
              <a:defRPr sz="1800" b="0" i="0" u="none" strike="noStrike" kern="0" cap="none" spc="0" baseline="0">
                <a:solidFill>
                  <a:srgbClr val="000000"/>
                </a:solidFill>
                <a:uFillTx/>
              </a:defRPr>
            </a:pPr>
            <a:endParaRPr lang="da-DK" kern="0" dirty="0">
              <a:solidFill>
                <a:srgbClr val="000000"/>
              </a:solidFill>
              <a:latin typeface="Calibri"/>
              <a:ea typeface=""/>
              <a:cs typeface=""/>
            </a:endParaRPr>
          </a:p>
        </p:txBody>
      </p:sp>
      <p:sp>
        <p:nvSpPr>
          <p:cNvPr id="3" name="Tekstfelt 3">
            <a:extLst>
              <a:ext uri="{FF2B5EF4-FFF2-40B4-BE49-F238E27FC236}">
                <a16:creationId xmlns:a16="http://schemas.microsoft.com/office/drawing/2014/main" id="{C7D278EB-43DB-4D61-90FD-74CA3940C3EB}"/>
              </a:ext>
            </a:extLst>
          </p:cNvPr>
          <p:cNvSpPr txBox="1"/>
          <p:nvPr/>
        </p:nvSpPr>
        <p:spPr>
          <a:xfrm>
            <a:off x="3892297" y="758952"/>
            <a:ext cx="3712463" cy="461662"/>
          </a:xfrm>
          <a:prstGeom prst="rect">
            <a:avLst/>
          </a:prstGeom>
          <a:noFill/>
          <a:ln cap="flat">
            <a:noFill/>
          </a:ln>
        </p:spPr>
        <p:txBody>
          <a:bodyPr vert="horz" wrap="square" lIns="91440" tIns="45720" rIns="91440" bIns="45720" anchor="t" anchorCtr="1" compatLnSpc="1">
            <a:spAutoFit/>
          </a:bodyPr>
          <a:lstStyle/>
          <a:p>
            <a:pPr algn="ctr">
              <a:defRPr sz="1800" b="0" i="0" u="none" strike="noStrike" kern="0" cap="none" spc="0" baseline="0">
                <a:solidFill>
                  <a:srgbClr val="000000"/>
                </a:solidFill>
                <a:uFillTx/>
              </a:defRPr>
            </a:pPr>
            <a:r>
              <a:rPr lang="da-DK" sz="2400" b="1">
                <a:solidFill>
                  <a:srgbClr val="FFFFFF"/>
                </a:solidFill>
                <a:latin typeface="Calibri"/>
                <a:ea typeface=""/>
                <a:cs typeface=""/>
              </a:rPr>
              <a:t>MUS</a:t>
            </a:r>
          </a:p>
        </p:txBody>
      </p:sp>
      <p:sp>
        <p:nvSpPr>
          <p:cNvPr id="4" name="Tekstboks 3">
            <a:extLst>
              <a:ext uri="{FF2B5EF4-FFF2-40B4-BE49-F238E27FC236}">
                <a16:creationId xmlns:a16="http://schemas.microsoft.com/office/drawing/2014/main" id="{6A048086-09D6-4DCD-A05E-537320B944B2}"/>
              </a:ext>
            </a:extLst>
          </p:cNvPr>
          <p:cNvSpPr txBox="1"/>
          <p:nvPr/>
        </p:nvSpPr>
        <p:spPr>
          <a:xfrm rot="1874500">
            <a:off x="5284458" y="1806298"/>
            <a:ext cx="3331415" cy="1446553"/>
          </a:xfrm>
          <a:prstGeom prst="rect">
            <a:avLst/>
          </a:prstGeom>
          <a:noFill/>
          <a:ln cap="flat">
            <a:noFill/>
          </a:ln>
        </p:spPr>
        <p:txBody>
          <a:bodyPr vert="horz" wrap="square" lIns="91440" tIns="45720" rIns="91440" bIns="45720" anchor="t" anchorCtr="0" compatLnSpc="1">
            <a:spAutoFit/>
          </a:bodyPr>
          <a:lstStyle/>
          <a:p>
            <a:pPr>
              <a:defRPr sz="1800" b="0" i="0" u="none" strike="noStrike" kern="0" cap="none" spc="0" baseline="0">
                <a:solidFill>
                  <a:srgbClr val="000000"/>
                </a:solidFill>
                <a:uFillTx/>
              </a:defRPr>
            </a:pPr>
            <a:r>
              <a:rPr lang="da-DK" sz="1400" kern="0">
                <a:solidFill>
                  <a:srgbClr val="000000"/>
                </a:solidFill>
                <a:latin typeface="Calibri"/>
                <a:ea typeface=""/>
                <a:cs typeface=""/>
              </a:rPr>
              <a:t>STRATEGI OG HANDLINGSPLAN =&gt;</a:t>
            </a:r>
          </a:p>
          <a:p>
            <a:pPr>
              <a:defRPr sz="1800" b="0" i="0" u="none" strike="noStrike" kern="0" cap="none" spc="0" baseline="0">
                <a:solidFill>
                  <a:srgbClr val="000000"/>
                </a:solidFill>
                <a:uFillTx/>
              </a:defRPr>
            </a:pPr>
            <a:endParaRPr lang="da-DK" sz="1400" kern="0">
              <a:solidFill>
                <a:srgbClr val="000000"/>
              </a:solidFill>
              <a:latin typeface="Calibri"/>
              <a:ea typeface=""/>
              <a:cs typeface=""/>
            </a:endParaRPr>
          </a:p>
          <a:p>
            <a:pPr>
              <a:defRPr sz="1800" b="0" i="0" u="none" strike="noStrike" kern="0" cap="none" spc="0" baseline="0">
                <a:solidFill>
                  <a:srgbClr val="000000"/>
                </a:solidFill>
                <a:uFillTx/>
              </a:defRPr>
            </a:pPr>
            <a:r>
              <a:rPr lang="da-DK" sz="1400" kern="0">
                <a:solidFill>
                  <a:srgbClr val="000000"/>
                </a:solidFill>
                <a:latin typeface="Calibri"/>
                <a:ea typeface=""/>
                <a:cs typeface=""/>
              </a:rPr>
              <a:t>TIL HVER AFDELINGS MÅL =&gt;</a:t>
            </a:r>
          </a:p>
          <a:p>
            <a:pPr>
              <a:defRPr sz="1800" b="0" i="0" u="none" strike="noStrike" kern="0" cap="none" spc="0" baseline="0">
                <a:solidFill>
                  <a:srgbClr val="000000"/>
                </a:solidFill>
                <a:uFillTx/>
              </a:defRPr>
            </a:pPr>
            <a:endParaRPr lang="da-DK" sz="1400" kern="0">
              <a:solidFill>
                <a:srgbClr val="000000"/>
              </a:solidFill>
              <a:latin typeface="Calibri"/>
              <a:ea typeface=""/>
              <a:cs typeface=""/>
            </a:endParaRPr>
          </a:p>
          <a:p>
            <a:pPr>
              <a:defRPr sz="1800" b="0" i="0" u="none" strike="noStrike" kern="0" cap="none" spc="0" baseline="0">
                <a:solidFill>
                  <a:srgbClr val="000000"/>
                </a:solidFill>
                <a:uFillTx/>
              </a:defRPr>
            </a:pPr>
            <a:r>
              <a:rPr lang="da-DK" sz="1400" kern="0">
                <a:solidFill>
                  <a:srgbClr val="000000"/>
                </a:solidFill>
                <a:latin typeface="Calibri"/>
                <a:ea typeface=""/>
                <a:cs typeface=""/>
              </a:rPr>
              <a:t>TIL MEDARBEJDERENS PERSONLIGE MÅL =&gt;</a:t>
            </a:r>
          </a:p>
          <a:p>
            <a:pPr algn="ctr">
              <a:defRPr sz="1800" b="0" i="0" u="none" strike="noStrike" kern="0" cap="none" spc="0" baseline="0">
                <a:solidFill>
                  <a:srgbClr val="000000"/>
                </a:solidFill>
                <a:uFillTx/>
              </a:defRPr>
            </a:pPr>
            <a:endParaRPr lang="da-DK" b="1" kern="0">
              <a:solidFill>
                <a:srgbClr val="FF0000"/>
              </a:solidFill>
              <a:latin typeface="Calibri"/>
              <a:ea typeface=""/>
              <a:cs typeface=""/>
            </a:endParaRPr>
          </a:p>
        </p:txBody>
      </p:sp>
      <p:sp>
        <p:nvSpPr>
          <p:cNvPr id="5" name="Højrepil 4">
            <a:extLst>
              <a:ext uri="{FF2B5EF4-FFF2-40B4-BE49-F238E27FC236}">
                <a16:creationId xmlns:a16="http://schemas.microsoft.com/office/drawing/2014/main" id="{043782D2-32A9-4DB5-ADDC-D8EEDC63D6E2}"/>
              </a:ext>
            </a:extLst>
          </p:cNvPr>
          <p:cNvSpPr/>
          <p:nvPr/>
        </p:nvSpPr>
        <p:spPr>
          <a:xfrm rot="18235115">
            <a:off x="5438909" y="3135498"/>
            <a:ext cx="978408" cy="484632"/>
          </a:xfrm>
          <a:custGeom>
            <a:avLst>
              <a:gd name="f0" fmla="val 16250"/>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 f8 0 f7"/>
              <a:gd name="f15" fmla="pin 0 f0 21600"/>
              <a:gd name="f16" fmla="pin 0 f1 10800"/>
              <a:gd name="f17" fmla="*/ f10 f2 1"/>
              <a:gd name="f18" fmla="*/ f11 f2 1"/>
              <a:gd name="f19" fmla="val f15"/>
              <a:gd name="f20" fmla="val f16"/>
              <a:gd name="f21" fmla="*/ f14 1 21600"/>
              <a:gd name="f22" fmla="*/ f15 f12 1"/>
              <a:gd name="f23" fmla="*/ f16 f13 1"/>
              <a:gd name="f24" fmla="*/ f17 1 f4"/>
              <a:gd name="f25" fmla="*/ f18 1 f4"/>
              <a:gd name="f26" fmla="+- 21600 0 f20"/>
              <a:gd name="f27" fmla="+- 21600 0 f19"/>
              <a:gd name="f28" fmla="*/ 0 f21 1"/>
              <a:gd name="f29" fmla="*/ 21600 f21 1"/>
              <a:gd name="f30" fmla="*/ f20 f13 1"/>
              <a:gd name="f31" fmla="*/ f19 f12 1"/>
              <a:gd name="f32" fmla="+- f24 0 f3"/>
              <a:gd name="f33" fmla="+- f25 0 f3"/>
              <a:gd name="f34" fmla="*/ f27 f20 1"/>
              <a:gd name="f35" fmla="*/ f28 1 f21"/>
              <a:gd name="f36" fmla="*/ f29 1 f21"/>
              <a:gd name="f37" fmla="*/ f26 f13 1"/>
              <a:gd name="f38" fmla="*/ f34 1 10800"/>
              <a:gd name="f39" fmla="*/ f35 f12 1"/>
              <a:gd name="f40" fmla="*/ f35 f13 1"/>
              <a:gd name="f41" fmla="*/ f36 f13 1"/>
              <a:gd name="f42" fmla="+- f19 f38 0"/>
              <a:gd name="f43" fmla="*/ f42 f12 1"/>
            </a:gdLst>
            <a:ahLst>
              <a:ahXY gdRefX="f0" minX="f7" maxX="f8" gdRefY="f1" minY="f7" maxY="f9">
                <a:pos x="f22" y="f23"/>
              </a:ahXY>
            </a:ahLst>
            <a:cxnLst>
              <a:cxn ang="3cd4">
                <a:pos x="hc" y="t"/>
              </a:cxn>
              <a:cxn ang="0">
                <a:pos x="r" y="vc"/>
              </a:cxn>
              <a:cxn ang="cd4">
                <a:pos x="hc" y="b"/>
              </a:cxn>
              <a:cxn ang="cd2">
                <a:pos x="l" y="vc"/>
              </a:cxn>
              <a:cxn ang="f32">
                <a:pos x="f31" y="f40"/>
              </a:cxn>
              <a:cxn ang="f33">
                <a:pos x="f31" y="f41"/>
              </a:cxn>
            </a:cxnLst>
            <a:rect l="f39" t="f30" r="f43" b="f37"/>
            <a:pathLst>
              <a:path w="21600" h="21600">
                <a:moveTo>
                  <a:pt x="f7" y="f20"/>
                </a:moveTo>
                <a:lnTo>
                  <a:pt x="f19" y="f20"/>
                </a:lnTo>
                <a:lnTo>
                  <a:pt x="f19" y="f7"/>
                </a:lnTo>
                <a:lnTo>
                  <a:pt x="f8" y="f9"/>
                </a:lnTo>
                <a:lnTo>
                  <a:pt x="f19" y="f8"/>
                </a:lnTo>
                <a:lnTo>
                  <a:pt x="f19" y="f26"/>
                </a:lnTo>
                <a:lnTo>
                  <a:pt x="f7" y="f26"/>
                </a:lnTo>
                <a:close/>
              </a:path>
            </a:pathLst>
          </a:custGeom>
          <a:solidFill>
            <a:srgbClr val="4F81BD"/>
          </a:solidFill>
          <a:ln w="25402" cap="flat">
            <a:solidFill>
              <a:srgbClr val="385D8A"/>
            </a:solidFill>
            <a:prstDash val="solid"/>
            <a:miter/>
          </a:ln>
        </p:spPr>
        <p:txBody>
          <a:bodyPr vert="horz" wrap="square" lIns="91440" tIns="45720" rIns="91440" bIns="45720" anchor="ctr" anchorCtr="1" compatLnSpc="1">
            <a:noAutofit/>
          </a:bodyPr>
          <a:lstStyle/>
          <a:p>
            <a:pPr algn="ctr">
              <a:defRPr sz="1800" b="0" i="0" u="none" strike="noStrike" kern="0" cap="none" spc="0" baseline="0">
                <a:solidFill>
                  <a:srgbClr val="000000"/>
                </a:solidFill>
                <a:uFillTx/>
              </a:defRPr>
            </a:pPr>
            <a:endParaRPr lang="da-DK">
              <a:solidFill>
                <a:srgbClr val="FFFFFF"/>
              </a:solidFill>
              <a:latin typeface="Calibri"/>
              <a:ea typeface=""/>
              <a:cs typeface=""/>
            </a:endParaRPr>
          </a:p>
        </p:txBody>
      </p:sp>
      <p:sp>
        <p:nvSpPr>
          <p:cNvPr id="6" name="Titel 5">
            <a:extLst>
              <a:ext uri="{FF2B5EF4-FFF2-40B4-BE49-F238E27FC236}">
                <a16:creationId xmlns:a16="http://schemas.microsoft.com/office/drawing/2014/main" id="{401E70A8-1EC4-4F35-92F8-96B63E43CE96}"/>
              </a:ext>
            </a:extLst>
          </p:cNvPr>
          <p:cNvSpPr>
            <a:spLocks noGrp="1"/>
          </p:cNvSpPr>
          <p:nvPr>
            <p:ph type="title"/>
          </p:nvPr>
        </p:nvSpPr>
        <p:spPr/>
        <p:txBody>
          <a:bodyPr/>
          <a:lstStyle/>
          <a:p>
            <a:r>
              <a:rPr lang="da-DK" dirty="0"/>
              <a:t>Indhold MUS: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wipe(down)">
                                      <p:cBhvr>
                                        <p:cTn id="7" dur="500"/>
                                        <p:tgtEl>
                                          <p:spTgt spid="2">
                                            <p:txEl>
                                              <p:pRg st="3" end="3"/>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2">
                                            <p:txEl>
                                              <p:pRg st="4" end="4"/>
                                            </p:txEl>
                                          </p:spTgt>
                                        </p:tgtEl>
                                        <p:attrNameLst>
                                          <p:attrName>style.visibility</p:attrName>
                                        </p:attrNameLst>
                                      </p:cBhvr>
                                      <p:to>
                                        <p:strVal val="visible"/>
                                      </p:to>
                                    </p:set>
                                    <p:animEffect transition="in" filter="wipe(down)">
                                      <p:cBhvr>
                                        <p:cTn id="10" dur="500"/>
                                        <p:tgtEl>
                                          <p:spTgt spid="2">
                                            <p:txEl>
                                              <p:pRg st="4" end="4"/>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Effect transition="in" filter="wipe(down)">
                                      <p:cBhvr>
                                        <p:cTn id="13" dur="500"/>
                                        <p:tgtEl>
                                          <p:spTgt spid="2">
                                            <p:txEl>
                                              <p:pRg st="5" end="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2">
                                            <p:txEl>
                                              <p:pRg st="7" end="7"/>
                                            </p:txEl>
                                          </p:spTgt>
                                        </p:tgtEl>
                                        <p:attrNameLst>
                                          <p:attrName>style.visibility</p:attrName>
                                        </p:attrNameLst>
                                      </p:cBhvr>
                                      <p:to>
                                        <p:strVal val="visible"/>
                                      </p:to>
                                    </p:set>
                                    <p:animEffect transition="in" filter="wipe(down)">
                                      <p:cBhvr>
                                        <p:cTn id="18" dur="500"/>
                                        <p:tgtEl>
                                          <p:spTgt spid="2">
                                            <p:txEl>
                                              <p:pRg st="7" end="7"/>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animEffect transition="in" filter="wipe(down)">
                                      <p:cBhvr>
                                        <p:cTn id="21" dur="500"/>
                                        <p:tgtEl>
                                          <p:spTgt spid="2">
                                            <p:txEl>
                                              <p:pRg st="8" end="8"/>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2">
                                            <p:txEl>
                                              <p:pRg st="9" end="9"/>
                                            </p:txEl>
                                          </p:spTgt>
                                        </p:tgtEl>
                                        <p:attrNameLst>
                                          <p:attrName>style.visibility</p:attrName>
                                        </p:attrNameLst>
                                      </p:cBhvr>
                                      <p:to>
                                        <p:strVal val="visible"/>
                                      </p:to>
                                    </p:set>
                                    <p:animEffect transition="in" filter="wipe(down)">
                                      <p:cBhvr>
                                        <p:cTn id="24" dur="500"/>
                                        <p:tgtEl>
                                          <p:spTgt spid="2">
                                            <p:txEl>
                                              <p:pRg st="9" end="9"/>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2">
                                            <p:txEl>
                                              <p:pRg st="11" end="11"/>
                                            </p:txEl>
                                          </p:spTgt>
                                        </p:tgtEl>
                                        <p:attrNameLst>
                                          <p:attrName>style.visibility</p:attrName>
                                        </p:attrNameLst>
                                      </p:cBhvr>
                                      <p:to>
                                        <p:strVal val="visible"/>
                                      </p:to>
                                    </p:set>
                                    <p:animEffect transition="in" filter="wipe(down)">
                                      <p:cBhvr>
                                        <p:cTn id="29" dur="500"/>
                                        <p:tgtEl>
                                          <p:spTgt spid="2">
                                            <p:txEl>
                                              <p:pRg st="11" end="11"/>
                                            </p:txEl>
                                          </p:spTgt>
                                        </p:tgtEl>
                                      </p:cBhvr>
                                    </p:animEffect>
                                  </p:childTnLst>
                                </p:cTn>
                              </p:par>
                              <p:par>
                                <p:cTn id="30" presetID="22" presetClass="entr" presetSubtype="4" fill="hold" nodeType="withEffect">
                                  <p:stCondLst>
                                    <p:cond delay="0"/>
                                  </p:stCondLst>
                                  <p:childTnLst>
                                    <p:set>
                                      <p:cBhvr>
                                        <p:cTn id="31" dur="1" fill="hold">
                                          <p:stCondLst>
                                            <p:cond delay="0"/>
                                          </p:stCondLst>
                                        </p:cTn>
                                        <p:tgtEl>
                                          <p:spTgt spid="2">
                                            <p:txEl>
                                              <p:pRg st="12" end="12"/>
                                            </p:txEl>
                                          </p:spTgt>
                                        </p:tgtEl>
                                        <p:attrNameLst>
                                          <p:attrName>style.visibility</p:attrName>
                                        </p:attrNameLst>
                                      </p:cBhvr>
                                      <p:to>
                                        <p:strVal val="visible"/>
                                      </p:to>
                                    </p:set>
                                    <p:animEffect transition="in" filter="wipe(down)">
                                      <p:cBhvr>
                                        <p:cTn id="32" dur="500"/>
                                        <p:tgtEl>
                                          <p:spTgt spid="2">
                                            <p:txEl>
                                              <p:pRg st="12" end="1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2">
                                            <p:txEl>
                                              <p:pRg st="14" end="14"/>
                                            </p:txEl>
                                          </p:spTgt>
                                        </p:tgtEl>
                                        <p:attrNameLst>
                                          <p:attrName>style.visibility</p:attrName>
                                        </p:attrNameLst>
                                      </p:cBhvr>
                                      <p:to>
                                        <p:strVal val="visible"/>
                                      </p:to>
                                    </p:set>
                                    <p:animEffect transition="in" filter="wipe(down)">
                                      <p:cBhvr>
                                        <p:cTn id="37" dur="500"/>
                                        <p:tgtEl>
                                          <p:spTgt spid="2">
                                            <p:txEl>
                                              <p:pRg st="14" end="14"/>
                                            </p:txEl>
                                          </p:spTgt>
                                        </p:tgtEl>
                                      </p:cBhvr>
                                    </p:animEffect>
                                  </p:childTnLst>
                                </p:cTn>
                              </p:par>
                              <p:par>
                                <p:cTn id="38" presetID="22" presetClass="entr" presetSubtype="4" fill="hold" nodeType="withEffect">
                                  <p:stCondLst>
                                    <p:cond delay="0"/>
                                  </p:stCondLst>
                                  <p:childTnLst>
                                    <p:set>
                                      <p:cBhvr>
                                        <p:cTn id="39" dur="1" fill="hold">
                                          <p:stCondLst>
                                            <p:cond delay="0"/>
                                          </p:stCondLst>
                                        </p:cTn>
                                        <p:tgtEl>
                                          <p:spTgt spid="2">
                                            <p:txEl>
                                              <p:pRg st="15" end="15"/>
                                            </p:txEl>
                                          </p:spTgt>
                                        </p:tgtEl>
                                        <p:attrNameLst>
                                          <p:attrName>style.visibility</p:attrName>
                                        </p:attrNameLst>
                                      </p:cBhvr>
                                      <p:to>
                                        <p:strVal val="visible"/>
                                      </p:to>
                                    </p:set>
                                    <p:animEffect transition="in" filter="wipe(down)">
                                      <p:cBhvr>
                                        <p:cTn id="40" dur="500"/>
                                        <p:tgtEl>
                                          <p:spTgt spid="2">
                                            <p:txEl>
                                              <p:pRg st="15" end="1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wipe(down)">
                                      <p:cBhvr>
                                        <p:cTn id="45" dur="500"/>
                                        <p:tgtEl>
                                          <p:spTgt spid="5"/>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4"/>
                                        </p:tgtEl>
                                        <p:attrNameLst>
                                          <p:attrName>style.visibility</p:attrName>
                                        </p:attrNameLst>
                                      </p:cBhvr>
                                      <p:to>
                                        <p:strVal val="visible"/>
                                      </p:to>
                                    </p:set>
                                    <p:animEffect transition="in" filter="wipe(down)">
                                      <p:cBhvr>
                                        <p:cTn id="5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el 30">
            <a:extLst>
              <a:ext uri="{FF2B5EF4-FFF2-40B4-BE49-F238E27FC236}">
                <a16:creationId xmlns:a16="http://schemas.microsoft.com/office/drawing/2014/main" id="{5CC5099F-F42F-4B82-8412-63BA6E91C139}"/>
              </a:ext>
            </a:extLst>
          </p:cNvPr>
          <p:cNvSpPr>
            <a:spLocks noGrp="1"/>
          </p:cNvSpPr>
          <p:nvPr>
            <p:ph type="title"/>
          </p:nvPr>
        </p:nvSpPr>
        <p:spPr/>
        <p:txBody>
          <a:bodyPr/>
          <a:lstStyle/>
          <a:p>
            <a:r>
              <a:rPr lang="da-DK" dirty="0" err="1"/>
              <a:t>Tidslinie</a:t>
            </a:r>
            <a:endParaRPr lang="da-DK" dirty="0"/>
          </a:p>
        </p:txBody>
      </p:sp>
      <p:sp>
        <p:nvSpPr>
          <p:cNvPr id="2" name="Pladsholder til indhold 2">
            <a:extLst>
              <a:ext uri="{FF2B5EF4-FFF2-40B4-BE49-F238E27FC236}">
                <a16:creationId xmlns:a16="http://schemas.microsoft.com/office/drawing/2014/main" id="{DF2275D3-9524-4836-ACD6-CABD8B02580C}"/>
              </a:ext>
            </a:extLst>
          </p:cNvPr>
          <p:cNvSpPr txBox="1">
            <a:spLocks noGrp="1"/>
          </p:cNvSpPr>
          <p:nvPr>
            <p:ph idx="1"/>
          </p:nvPr>
        </p:nvSpPr>
        <p:spPr/>
        <p:txBody>
          <a:bodyPr/>
          <a:lstStyle/>
          <a:p>
            <a:pPr marL="0" indent="0">
              <a:spcBef>
                <a:spcPts val="300"/>
              </a:spcBef>
              <a:buNone/>
            </a:pPr>
            <a:endParaRPr lang="da-DK" sz="1800" dirty="0"/>
          </a:p>
          <a:p>
            <a:pPr marL="0" indent="0">
              <a:spcBef>
                <a:spcPts val="300"/>
              </a:spcBef>
              <a:buNone/>
            </a:pPr>
            <a:endParaRPr lang="da-DK" sz="1400" dirty="0"/>
          </a:p>
          <a:p>
            <a:pPr marL="0" indent="0">
              <a:spcBef>
                <a:spcPts val="300"/>
              </a:spcBef>
              <a:buNone/>
            </a:pPr>
            <a:endParaRPr lang="da-DK" sz="1400" dirty="0"/>
          </a:p>
        </p:txBody>
      </p:sp>
      <p:sp>
        <p:nvSpPr>
          <p:cNvPr id="4" name="Højrepil 4">
            <a:extLst>
              <a:ext uri="{FF2B5EF4-FFF2-40B4-BE49-F238E27FC236}">
                <a16:creationId xmlns:a16="http://schemas.microsoft.com/office/drawing/2014/main" id="{D93B3520-4892-4593-910C-FD3FF6EE2805}"/>
              </a:ext>
            </a:extLst>
          </p:cNvPr>
          <p:cNvSpPr/>
          <p:nvPr/>
        </p:nvSpPr>
        <p:spPr>
          <a:xfrm>
            <a:off x="2063551" y="3798335"/>
            <a:ext cx="8352925" cy="144018"/>
          </a:xfrm>
          <a:custGeom>
            <a:avLst>
              <a:gd name="f0" fmla="val 21414"/>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val f7"/>
              <a:gd name="f15" fmla="val f8"/>
              <a:gd name="f16" fmla="pin 0 f0 21600"/>
              <a:gd name="f17" fmla="pin 0 f1 108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2"/>
              <a:gd name="f29" fmla="+- 21600 0 f21"/>
              <a:gd name="f30" fmla="*/ f22 f13 1"/>
              <a:gd name="f31" fmla="*/ f21 f12 1"/>
              <a:gd name="f32" fmla="+- f25 0 f3"/>
              <a:gd name="f33" fmla="+- f26 0 f3"/>
              <a:gd name="f34" fmla="*/ 0 f27 1"/>
              <a:gd name="f35" fmla="*/ 21600 f27 1"/>
              <a:gd name="f36" fmla="*/ f29 f22 1"/>
              <a:gd name="f37" fmla="*/ f28 f13 1"/>
              <a:gd name="f38" fmla="*/ f36 1 10800"/>
              <a:gd name="f39" fmla="*/ f34 1 f27"/>
              <a:gd name="f40" fmla="*/ f35 1 f27"/>
              <a:gd name="f41" fmla="+- f21 f38 0"/>
              <a:gd name="f42" fmla="*/ f39 f12 1"/>
              <a:gd name="f43" fmla="*/ f39 f13 1"/>
              <a:gd name="f44" fmla="*/ f40 f13 1"/>
              <a:gd name="f45" fmla="*/ f41 f12 1"/>
            </a:gdLst>
            <a:ahLst>
              <a:ahXY gdRefX="f0" minX="f7" maxX="f8" gdRefY="f1" minY="f7" maxY="f9">
                <a:pos x="f23" y="f24"/>
              </a:ahXY>
            </a:ahLst>
            <a:cxnLst>
              <a:cxn ang="3cd4">
                <a:pos x="hc" y="t"/>
              </a:cxn>
              <a:cxn ang="0">
                <a:pos x="r" y="vc"/>
              </a:cxn>
              <a:cxn ang="cd4">
                <a:pos x="hc" y="b"/>
              </a:cxn>
              <a:cxn ang="cd2">
                <a:pos x="l" y="vc"/>
              </a:cxn>
              <a:cxn ang="f32">
                <a:pos x="f31" y="f43"/>
              </a:cxn>
              <a:cxn ang="f33">
                <a:pos x="f31" y="f44"/>
              </a:cxn>
            </a:cxnLst>
            <a:rect l="f42" t="f30" r="f45" b="f37"/>
            <a:pathLst>
              <a:path w="21600" h="21600">
                <a:moveTo>
                  <a:pt x="f7" y="f22"/>
                </a:moveTo>
                <a:lnTo>
                  <a:pt x="f21" y="f22"/>
                </a:lnTo>
                <a:lnTo>
                  <a:pt x="f21" y="f7"/>
                </a:lnTo>
                <a:lnTo>
                  <a:pt x="f8" y="f9"/>
                </a:lnTo>
                <a:lnTo>
                  <a:pt x="f21" y="f8"/>
                </a:lnTo>
                <a:lnTo>
                  <a:pt x="f21" y="f28"/>
                </a:lnTo>
                <a:lnTo>
                  <a:pt x="f7" y="f28"/>
                </a:lnTo>
                <a:close/>
              </a:path>
            </a:pathLst>
          </a:custGeom>
          <a:solidFill>
            <a:srgbClr val="4F81BD"/>
          </a:solidFill>
          <a:ln w="25402" cap="flat">
            <a:solidFill>
              <a:srgbClr val="385D8A"/>
            </a:solidFill>
            <a:prstDash val="solid"/>
            <a:miter/>
          </a:ln>
        </p:spPr>
        <p:txBody>
          <a:bodyPr vert="horz" wrap="square" lIns="91440" tIns="45720" rIns="91440" bIns="45720" anchor="ctr" anchorCtr="1" compatLnSpc="1">
            <a:noAutofit/>
          </a:bodyPr>
          <a:lstStyle/>
          <a:p>
            <a:pPr algn="ctr">
              <a:defRPr sz="1800" b="0" i="0" u="none" strike="noStrike" kern="0" cap="none" spc="0" baseline="0">
                <a:solidFill>
                  <a:srgbClr val="000000"/>
                </a:solidFill>
                <a:uFillTx/>
              </a:defRPr>
            </a:pPr>
            <a:endParaRPr lang="da-DK">
              <a:solidFill>
                <a:srgbClr val="FFFFFF"/>
              </a:solidFill>
              <a:latin typeface="Calibri"/>
              <a:ea typeface=""/>
              <a:cs typeface=""/>
            </a:endParaRPr>
          </a:p>
        </p:txBody>
      </p:sp>
      <p:cxnSp>
        <p:nvCxnSpPr>
          <p:cNvPr id="5" name="Lige forbindelse 6">
            <a:extLst>
              <a:ext uri="{FF2B5EF4-FFF2-40B4-BE49-F238E27FC236}">
                <a16:creationId xmlns:a16="http://schemas.microsoft.com/office/drawing/2014/main" id="{3F99B12C-85DA-4375-941C-E85A14389DEC}"/>
              </a:ext>
            </a:extLst>
          </p:cNvPr>
          <p:cNvCxnSpPr/>
          <p:nvPr/>
        </p:nvCxnSpPr>
        <p:spPr>
          <a:xfrm>
            <a:off x="2063550" y="3429001"/>
            <a:ext cx="0" cy="936107"/>
          </a:xfrm>
          <a:prstGeom prst="straightConnector1">
            <a:avLst/>
          </a:prstGeom>
          <a:noFill/>
          <a:ln w="9528" cap="flat">
            <a:solidFill>
              <a:srgbClr val="4A7EBB"/>
            </a:solidFill>
            <a:prstDash val="solid"/>
            <a:miter/>
          </a:ln>
        </p:spPr>
      </p:cxnSp>
      <p:cxnSp>
        <p:nvCxnSpPr>
          <p:cNvPr id="6" name="Lige forbindelse 7">
            <a:extLst>
              <a:ext uri="{FF2B5EF4-FFF2-40B4-BE49-F238E27FC236}">
                <a16:creationId xmlns:a16="http://schemas.microsoft.com/office/drawing/2014/main" id="{9B486AA6-B882-4E2E-B11D-B1AC40474A16}"/>
              </a:ext>
            </a:extLst>
          </p:cNvPr>
          <p:cNvCxnSpPr/>
          <p:nvPr/>
        </p:nvCxnSpPr>
        <p:spPr>
          <a:xfrm>
            <a:off x="2639613" y="3429001"/>
            <a:ext cx="0" cy="936107"/>
          </a:xfrm>
          <a:prstGeom prst="straightConnector1">
            <a:avLst/>
          </a:prstGeom>
          <a:noFill/>
          <a:ln w="9528" cap="flat">
            <a:solidFill>
              <a:srgbClr val="4A7EBB"/>
            </a:solidFill>
            <a:prstDash val="solid"/>
            <a:miter/>
          </a:ln>
        </p:spPr>
      </p:cxnSp>
      <p:cxnSp>
        <p:nvCxnSpPr>
          <p:cNvPr id="7" name="Lige forbindelse 8">
            <a:extLst>
              <a:ext uri="{FF2B5EF4-FFF2-40B4-BE49-F238E27FC236}">
                <a16:creationId xmlns:a16="http://schemas.microsoft.com/office/drawing/2014/main" id="{FA2D6FEA-6A37-4A39-9F17-EF1D98DBC568}"/>
              </a:ext>
            </a:extLst>
          </p:cNvPr>
          <p:cNvCxnSpPr/>
          <p:nvPr/>
        </p:nvCxnSpPr>
        <p:spPr>
          <a:xfrm>
            <a:off x="3719739" y="3429001"/>
            <a:ext cx="0" cy="936107"/>
          </a:xfrm>
          <a:prstGeom prst="straightConnector1">
            <a:avLst/>
          </a:prstGeom>
          <a:noFill/>
          <a:ln w="9528" cap="flat">
            <a:solidFill>
              <a:srgbClr val="4A7EBB"/>
            </a:solidFill>
            <a:prstDash val="solid"/>
            <a:miter/>
          </a:ln>
        </p:spPr>
      </p:cxnSp>
      <p:cxnSp>
        <p:nvCxnSpPr>
          <p:cNvPr id="8" name="Lige forbindelse 9">
            <a:extLst>
              <a:ext uri="{FF2B5EF4-FFF2-40B4-BE49-F238E27FC236}">
                <a16:creationId xmlns:a16="http://schemas.microsoft.com/office/drawing/2014/main" id="{9DE95DCC-AA63-46F5-AA99-83B4188F5216}"/>
              </a:ext>
            </a:extLst>
          </p:cNvPr>
          <p:cNvCxnSpPr/>
          <p:nvPr/>
        </p:nvCxnSpPr>
        <p:spPr>
          <a:xfrm>
            <a:off x="4727847" y="3429001"/>
            <a:ext cx="0" cy="936107"/>
          </a:xfrm>
          <a:prstGeom prst="straightConnector1">
            <a:avLst/>
          </a:prstGeom>
          <a:noFill/>
          <a:ln w="9528" cap="flat">
            <a:solidFill>
              <a:srgbClr val="4A7EBB"/>
            </a:solidFill>
            <a:prstDash val="solid"/>
            <a:miter/>
          </a:ln>
        </p:spPr>
      </p:cxnSp>
      <p:cxnSp>
        <p:nvCxnSpPr>
          <p:cNvPr id="9" name="Lige forbindelse 10">
            <a:extLst>
              <a:ext uri="{FF2B5EF4-FFF2-40B4-BE49-F238E27FC236}">
                <a16:creationId xmlns:a16="http://schemas.microsoft.com/office/drawing/2014/main" id="{E084A492-7EF2-4E24-AB89-27557A23B3CA}"/>
              </a:ext>
            </a:extLst>
          </p:cNvPr>
          <p:cNvCxnSpPr/>
          <p:nvPr/>
        </p:nvCxnSpPr>
        <p:spPr>
          <a:xfrm>
            <a:off x="5951981" y="3429001"/>
            <a:ext cx="0" cy="936107"/>
          </a:xfrm>
          <a:prstGeom prst="straightConnector1">
            <a:avLst/>
          </a:prstGeom>
          <a:noFill/>
          <a:ln w="9528" cap="flat">
            <a:solidFill>
              <a:srgbClr val="4A7EBB"/>
            </a:solidFill>
            <a:prstDash val="solid"/>
            <a:miter/>
          </a:ln>
        </p:spPr>
      </p:cxnSp>
      <p:cxnSp>
        <p:nvCxnSpPr>
          <p:cNvPr id="10" name="Lige forbindelse 11">
            <a:extLst>
              <a:ext uri="{FF2B5EF4-FFF2-40B4-BE49-F238E27FC236}">
                <a16:creationId xmlns:a16="http://schemas.microsoft.com/office/drawing/2014/main" id="{B0F355B0-D711-4E39-8DA8-08FD7CF2BCEF}"/>
              </a:ext>
            </a:extLst>
          </p:cNvPr>
          <p:cNvCxnSpPr/>
          <p:nvPr/>
        </p:nvCxnSpPr>
        <p:spPr>
          <a:xfrm>
            <a:off x="6816080" y="3402866"/>
            <a:ext cx="0" cy="936108"/>
          </a:xfrm>
          <a:prstGeom prst="straightConnector1">
            <a:avLst/>
          </a:prstGeom>
          <a:noFill/>
          <a:ln w="9528" cap="flat">
            <a:solidFill>
              <a:srgbClr val="4A7EBB"/>
            </a:solidFill>
            <a:prstDash val="solid"/>
            <a:miter/>
          </a:ln>
        </p:spPr>
      </p:cxnSp>
      <p:cxnSp>
        <p:nvCxnSpPr>
          <p:cNvPr id="11" name="Lige forbindelse 12">
            <a:extLst>
              <a:ext uri="{FF2B5EF4-FFF2-40B4-BE49-F238E27FC236}">
                <a16:creationId xmlns:a16="http://schemas.microsoft.com/office/drawing/2014/main" id="{E4EF8135-1650-4A35-9EAF-81E7E84BC4E5}"/>
              </a:ext>
            </a:extLst>
          </p:cNvPr>
          <p:cNvCxnSpPr/>
          <p:nvPr/>
        </p:nvCxnSpPr>
        <p:spPr>
          <a:xfrm>
            <a:off x="8328251" y="3402866"/>
            <a:ext cx="0" cy="936108"/>
          </a:xfrm>
          <a:prstGeom prst="straightConnector1">
            <a:avLst/>
          </a:prstGeom>
          <a:noFill/>
          <a:ln w="9528" cap="flat">
            <a:solidFill>
              <a:srgbClr val="4A7EBB"/>
            </a:solidFill>
            <a:prstDash val="solid"/>
            <a:miter/>
          </a:ln>
        </p:spPr>
      </p:cxnSp>
      <p:cxnSp>
        <p:nvCxnSpPr>
          <p:cNvPr id="12" name="Lige forbindelse 13">
            <a:extLst>
              <a:ext uri="{FF2B5EF4-FFF2-40B4-BE49-F238E27FC236}">
                <a16:creationId xmlns:a16="http://schemas.microsoft.com/office/drawing/2014/main" id="{D5081A61-6BA6-4039-A1AA-A1C371D94290}"/>
              </a:ext>
            </a:extLst>
          </p:cNvPr>
          <p:cNvCxnSpPr/>
          <p:nvPr/>
        </p:nvCxnSpPr>
        <p:spPr>
          <a:xfrm>
            <a:off x="9624395" y="3429001"/>
            <a:ext cx="0" cy="936107"/>
          </a:xfrm>
          <a:prstGeom prst="straightConnector1">
            <a:avLst/>
          </a:prstGeom>
          <a:noFill/>
          <a:ln w="9528" cap="flat">
            <a:solidFill>
              <a:srgbClr val="4A7EBB"/>
            </a:solidFill>
            <a:prstDash val="solid"/>
            <a:miter/>
          </a:ln>
        </p:spPr>
      </p:cxnSp>
      <p:sp>
        <p:nvSpPr>
          <p:cNvPr id="13" name="Tekstboks 15">
            <a:extLst>
              <a:ext uri="{FF2B5EF4-FFF2-40B4-BE49-F238E27FC236}">
                <a16:creationId xmlns:a16="http://schemas.microsoft.com/office/drawing/2014/main" id="{B819A4FF-CE69-4C7E-A078-0C8B44B770CD}"/>
              </a:ext>
            </a:extLst>
          </p:cNvPr>
          <p:cNvSpPr txBox="1"/>
          <p:nvPr/>
        </p:nvSpPr>
        <p:spPr>
          <a:xfrm>
            <a:off x="1703516" y="3068965"/>
            <a:ext cx="625495" cy="369335"/>
          </a:xfrm>
          <a:prstGeom prst="rect">
            <a:avLst/>
          </a:prstGeom>
          <a:noFill/>
          <a:ln cap="flat">
            <a:noFill/>
          </a:ln>
        </p:spPr>
        <p:txBody>
          <a:bodyPr vert="horz" wrap="none" lIns="91440" tIns="45720" rIns="91440" bIns="45720" anchor="t" anchorCtr="0" compatLnSpc="1">
            <a:spAutoFit/>
          </a:bodyPr>
          <a:lstStyle/>
          <a:p>
            <a:pPr>
              <a:defRPr sz="1800" b="0" i="0" u="none" strike="noStrike" kern="0" cap="none" spc="0" baseline="0">
                <a:solidFill>
                  <a:srgbClr val="000000"/>
                </a:solidFill>
                <a:uFillTx/>
              </a:defRPr>
            </a:pPr>
            <a:r>
              <a:rPr lang="da-DK" dirty="0">
                <a:solidFill>
                  <a:srgbClr val="FF0000"/>
                </a:solidFill>
                <a:latin typeface="Calibri"/>
                <a:ea typeface=""/>
                <a:cs typeface=""/>
              </a:rPr>
              <a:t>11/9</a:t>
            </a:r>
          </a:p>
        </p:txBody>
      </p:sp>
      <p:sp>
        <p:nvSpPr>
          <p:cNvPr id="14" name="Tekstboks 19">
            <a:extLst>
              <a:ext uri="{FF2B5EF4-FFF2-40B4-BE49-F238E27FC236}">
                <a16:creationId xmlns:a16="http://schemas.microsoft.com/office/drawing/2014/main" id="{75BEEF78-EE2F-4816-8528-9B9B87EFD54A}"/>
              </a:ext>
            </a:extLst>
          </p:cNvPr>
          <p:cNvSpPr txBox="1"/>
          <p:nvPr/>
        </p:nvSpPr>
        <p:spPr>
          <a:xfrm>
            <a:off x="3431704" y="3068965"/>
            <a:ext cx="625495" cy="369335"/>
          </a:xfrm>
          <a:prstGeom prst="rect">
            <a:avLst/>
          </a:prstGeom>
          <a:noFill/>
          <a:ln cap="flat">
            <a:noFill/>
          </a:ln>
        </p:spPr>
        <p:txBody>
          <a:bodyPr vert="horz" wrap="none" lIns="91440" tIns="45720" rIns="91440" bIns="45720" anchor="t" anchorCtr="0" compatLnSpc="1">
            <a:spAutoFit/>
          </a:bodyPr>
          <a:lstStyle/>
          <a:p>
            <a:pPr>
              <a:defRPr sz="1800" b="0" i="0" u="none" strike="noStrike" kern="0" cap="none" spc="0" baseline="0">
                <a:solidFill>
                  <a:srgbClr val="000000"/>
                </a:solidFill>
                <a:uFillTx/>
              </a:defRPr>
            </a:pPr>
            <a:r>
              <a:rPr lang="da-DK">
                <a:solidFill>
                  <a:srgbClr val="000000"/>
                </a:solidFill>
                <a:latin typeface="Calibri"/>
                <a:ea typeface=""/>
                <a:cs typeface=""/>
              </a:rPr>
              <a:t>1/10</a:t>
            </a:r>
          </a:p>
        </p:txBody>
      </p:sp>
      <p:sp>
        <p:nvSpPr>
          <p:cNvPr id="15" name="Tekstboks 20">
            <a:extLst>
              <a:ext uri="{FF2B5EF4-FFF2-40B4-BE49-F238E27FC236}">
                <a16:creationId xmlns:a16="http://schemas.microsoft.com/office/drawing/2014/main" id="{0463F018-DF84-40B2-9D53-227CC45A31D4}"/>
              </a:ext>
            </a:extLst>
          </p:cNvPr>
          <p:cNvSpPr txBox="1"/>
          <p:nvPr/>
        </p:nvSpPr>
        <p:spPr>
          <a:xfrm>
            <a:off x="2351587" y="3068965"/>
            <a:ext cx="625495" cy="369335"/>
          </a:xfrm>
          <a:prstGeom prst="rect">
            <a:avLst/>
          </a:prstGeom>
          <a:noFill/>
          <a:ln cap="flat">
            <a:noFill/>
          </a:ln>
        </p:spPr>
        <p:txBody>
          <a:bodyPr vert="horz" wrap="none" lIns="91440" tIns="45720" rIns="91440" bIns="45720" anchor="t" anchorCtr="0" compatLnSpc="1">
            <a:spAutoFit/>
          </a:bodyPr>
          <a:lstStyle/>
          <a:p>
            <a:pPr>
              <a:defRPr sz="1800" b="0" i="0" u="none" strike="noStrike" kern="0" cap="none" spc="0" baseline="0">
                <a:solidFill>
                  <a:srgbClr val="000000"/>
                </a:solidFill>
                <a:uFillTx/>
              </a:defRPr>
            </a:pPr>
            <a:r>
              <a:rPr lang="da-DK">
                <a:solidFill>
                  <a:srgbClr val="000000"/>
                </a:solidFill>
                <a:latin typeface="Calibri"/>
                <a:ea typeface=""/>
                <a:cs typeface=""/>
              </a:rPr>
              <a:t>12/9</a:t>
            </a:r>
          </a:p>
        </p:txBody>
      </p:sp>
      <p:sp>
        <p:nvSpPr>
          <p:cNvPr id="16" name="Tekstboks 21">
            <a:extLst>
              <a:ext uri="{FF2B5EF4-FFF2-40B4-BE49-F238E27FC236}">
                <a16:creationId xmlns:a16="http://schemas.microsoft.com/office/drawing/2014/main" id="{5B1A3EBF-9EEB-4068-8904-F1CDB5A83117}"/>
              </a:ext>
            </a:extLst>
          </p:cNvPr>
          <p:cNvSpPr txBox="1"/>
          <p:nvPr/>
        </p:nvSpPr>
        <p:spPr>
          <a:xfrm>
            <a:off x="1658069" y="4643845"/>
            <a:ext cx="1053562" cy="369335"/>
          </a:xfrm>
          <a:prstGeom prst="rect">
            <a:avLst/>
          </a:prstGeom>
          <a:noFill/>
          <a:ln cap="flat">
            <a:noFill/>
          </a:ln>
        </p:spPr>
        <p:txBody>
          <a:bodyPr vert="horz" wrap="none" lIns="91440" tIns="45720" rIns="91440" bIns="45720" anchor="t" anchorCtr="0" compatLnSpc="1">
            <a:spAutoFit/>
          </a:bodyPr>
          <a:lstStyle/>
          <a:p>
            <a:pPr>
              <a:defRPr sz="1800" b="0" i="0" u="none" strike="noStrike" kern="0" cap="none" spc="0" baseline="0">
                <a:solidFill>
                  <a:srgbClr val="000000"/>
                </a:solidFill>
                <a:uFillTx/>
              </a:defRPr>
            </a:pPr>
            <a:r>
              <a:rPr lang="da-DK" dirty="0">
                <a:solidFill>
                  <a:srgbClr val="FF0000"/>
                </a:solidFill>
                <a:latin typeface="Calibri"/>
                <a:ea typeface=""/>
                <a:cs typeface=""/>
              </a:rPr>
              <a:t>Lederdag</a:t>
            </a:r>
          </a:p>
        </p:txBody>
      </p:sp>
      <p:sp>
        <p:nvSpPr>
          <p:cNvPr id="17" name="Tekstboks 22">
            <a:extLst>
              <a:ext uri="{FF2B5EF4-FFF2-40B4-BE49-F238E27FC236}">
                <a16:creationId xmlns:a16="http://schemas.microsoft.com/office/drawing/2014/main" id="{92CAECEC-31A2-4E0A-8480-8D58A6986D96}"/>
              </a:ext>
            </a:extLst>
          </p:cNvPr>
          <p:cNvSpPr txBox="1"/>
          <p:nvPr/>
        </p:nvSpPr>
        <p:spPr>
          <a:xfrm>
            <a:off x="1991542" y="4365108"/>
            <a:ext cx="1157237" cy="369335"/>
          </a:xfrm>
          <a:prstGeom prst="rect">
            <a:avLst/>
          </a:prstGeom>
          <a:noFill/>
          <a:ln cap="flat">
            <a:noFill/>
          </a:ln>
        </p:spPr>
        <p:txBody>
          <a:bodyPr vert="horz" wrap="none" lIns="91440" tIns="45720" rIns="91440" bIns="45720" anchor="t" anchorCtr="0" compatLnSpc="1">
            <a:spAutoFit/>
          </a:bodyPr>
          <a:lstStyle/>
          <a:p>
            <a:pPr>
              <a:defRPr sz="1800" b="0" i="0" u="none" strike="noStrike" kern="0" cap="none" spc="0" baseline="0">
                <a:solidFill>
                  <a:srgbClr val="000000"/>
                </a:solidFill>
                <a:uFillTx/>
              </a:defRPr>
            </a:pPr>
            <a:r>
              <a:rPr lang="da-DK">
                <a:solidFill>
                  <a:srgbClr val="000000"/>
                </a:solidFill>
                <a:latin typeface="Calibri"/>
                <a:ea typeface=""/>
                <a:cs typeface=""/>
              </a:rPr>
              <a:t>Chefmøde</a:t>
            </a:r>
          </a:p>
        </p:txBody>
      </p:sp>
      <p:sp>
        <p:nvSpPr>
          <p:cNvPr id="18" name="Tekstboks 23">
            <a:extLst>
              <a:ext uri="{FF2B5EF4-FFF2-40B4-BE49-F238E27FC236}">
                <a16:creationId xmlns:a16="http://schemas.microsoft.com/office/drawing/2014/main" id="{42A21DAB-08AF-4812-9781-489F08E74745}"/>
              </a:ext>
            </a:extLst>
          </p:cNvPr>
          <p:cNvSpPr txBox="1"/>
          <p:nvPr/>
        </p:nvSpPr>
        <p:spPr>
          <a:xfrm>
            <a:off x="3287685" y="4365107"/>
            <a:ext cx="873316" cy="646334"/>
          </a:xfrm>
          <a:prstGeom prst="rect">
            <a:avLst/>
          </a:prstGeom>
          <a:noFill/>
          <a:ln cap="flat">
            <a:noFill/>
          </a:ln>
        </p:spPr>
        <p:txBody>
          <a:bodyPr vert="horz" wrap="none" lIns="91440" tIns="45720" rIns="91440" bIns="45720" anchor="t" anchorCtr="0" compatLnSpc="1">
            <a:spAutoFit/>
          </a:bodyPr>
          <a:lstStyle/>
          <a:p>
            <a:pPr>
              <a:defRPr sz="1800" b="0" i="0" u="none" strike="noStrike" kern="0" cap="none" spc="0" baseline="0">
                <a:solidFill>
                  <a:srgbClr val="000000"/>
                </a:solidFill>
                <a:uFillTx/>
              </a:defRPr>
            </a:pPr>
            <a:r>
              <a:rPr lang="da-DK">
                <a:solidFill>
                  <a:srgbClr val="000000"/>
                </a:solidFill>
                <a:latin typeface="Calibri"/>
                <a:ea typeface=""/>
                <a:cs typeface=""/>
              </a:rPr>
              <a:t>Budget</a:t>
            </a:r>
          </a:p>
          <a:p>
            <a:pPr>
              <a:defRPr sz="1800" b="0" i="0" u="none" strike="noStrike" kern="0" cap="none" spc="0" baseline="0">
                <a:solidFill>
                  <a:srgbClr val="000000"/>
                </a:solidFill>
                <a:uFillTx/>
              </a:defRPr>
            </a:pPr>
            <a:r>
              <a:rPr lang="da-DK">
                <a:solidFill>
                  <a:srgbClr val="000000"/>
                </a:solidFill>
                <a:latin typeface="Calibri"/>
                <a:ea typeface=""/>
                <a:cs typeface=""/>
              </a:rPr>
              <a:t>Kick off</a:t>
            </a:r>
          </a:p>
        </p:txBody>
      </p:sp>
      <p:sp>
        <p:nvSpPr>
          <p:cNvPr id="19" name="Tekstboks 24">
            <a:extLst>
              <a:ext uri="{FF2B5EF4-FFF2-40B4-BE49-F238E27FC236}">
                <a16:creationId xmlns:a16="http://schemas.microsoft.com/office/drawing/2014/main" id="{9D1A9828-3A19-4273-80D2-A766050627F4}"/>
              </a:ext>
            </a:extLst>
          </p:cNvPr>
          <p:cNvSpPr txBox="1"/>
          <p:nvPr/>
        </p:nvSpPr>
        <p:spPr>
          <a:xfrm>
            <a:off x="4345382" y="3068965"/>
            <a:ext cx="742511" cy="369335"/>
          </a:xfrm>
          <a:prstGeom prst="rect">
            <a:avLst/>
          </a:prstGeom>
          <a:noFill/>
          <a:ln cap="flat">
            <a:noFill/>
          </a:ln>
        </p:spPr>
        <p:txBody>
          <a:bodyPr vert="horz" wrap="none" lIns="91440" tIns="45720" rIns="91440" bIns="45720" anchor="t" anchorCtr="0" compatLnSpc="1">
            <a:spAutoFit/>
          </a:bodyPr>
          <a:lstStyle/>
          <a:p>
            <a:pPr>
              <a:defRPr sz="1800" b="0" i="0" u="none" strike="noStrike" kern="0" cap="none" spc="0" baseline="0">
                <a:solidFill>
                  <a:srgbClr val="000000"/>
                </a:solidFill>
                <a:uFillTx/>
              </a:defRPr>
            </a:pPr>
            <a:r>
              <a:rPr lang="da-DK">
                <a:solidFill>
                  <a:srgbClr val="000000"/>
                </a:solidFill>
                <a:latin typeface="Calibri"/>
                <a:ea typeface=""/>
                <a:cs typeface=""/>
              </a:rPr>
              <a:t>15/10</a:t>
            </a:r>
          </a:p>
        </p:txBody>
      </p:sp>
      <p:sp>
        <p:nvSpPr>
          <p:cNvPr id="20" name="Tekstboks 25">
            <a:extLst>
              <a:ext uri="{FF2B5EF4-FFF2-40B4-BE49-F238E27FC236}">
                <a16:creationId xmlns:a16="http://schemas.microsoft.com/office/drawing/2014/main" id="{9135EA0D-B0BB-43F4-AD49-61B386B0DF3F}"/>
              </a:ext>
            </a:extLst>
          </p:cNvPr>
          <p:cNvSpPr txBox="1"/>
          <p:nvPr/>
        </p:nvSpPr>
        <p:spPr>
          <a:xfrm>
            <a:off x="4295802" y="4365107"/>
            <a:ext cx="873316" cy="646334"/>
          </a:xfrm>
          <a:prstGeom prst="rect">
            <a:avLst/>
          </a:prstGeom>
          <a:noFill/>
          <a:ln cap="flat">
            <a:noFill/>
          </a:ln>
        </p:spPr>
        <p:txBody>
          <a:bodyPr vert="horz" wrap="none" lIns="91440" tIns="45720" rIns="91440" bIns="45720" anchor="t" anchorCtr="0" compatLnSpc="1">
            <a:spAutoFit/>
          </a:bodyPr>
          <a:lstStyle/>
          <a:p>
            <a:pPr>
              <a:defRPr sz="1800" b="0" i="0" u="none" strike="noStrike" kern="0" cap="none" spc="0" baseline="0">
                <a:solidFill>
                  <a:srgbClr val="000000"/>
                </a:solidFill>
                <a:uFillTx/>
              </a:defRPr>
            </a:pPr>
            <a:r>
              <a:rPr lang="da-DK">
                <a:solidFill>
                  <a:srgbClr val="000000"/>
                </a:solidFill>
                <a:latin typeface="Calibri"/>
                <a:ea typeface=""/>
                <a:cs typeface=""/>
              </a:rPr>
              <a:t>Budget</a:t>
            </a:r>
          </a:p>
          <a:p>
            <a:pPr>
              <a:defRPr sz="1800" b="0" i="0" u="none" strike="noStrike" kern="0" cap="none" spc="0" baseline="0">
                <a:solidFill>
                  <a:srgbClr val="000000"/>
                </a:solidFill>
                <a:uFillTx/>
              </a:defRPr>
            </a:pPr>
            <a:r>
              <a:rPr lang="da-DK">
                <a:solidFill>
                  <a:srgbClr val="000000"/>
                </a:solidFill>
                <a:latin typeface="Calibri"/>
                <a:ea typeface=""/>
                <a:cs typeface=""/>
              </a:rPr>
              <a:t>klar</a:t>
            </a:r>
          </a:p>
        </p:txBody>
      </p:sp>
      <p:sp>
        <p:nvSpPr>
          <p:cNvPr id="21" name="Tekstboks 26">
            <a:extLst>
              <a:ext uri="{FF2B5EF4-FFF2-40B4-BE49-F238E27FC236}">
                <a16:creationId xmlns:a16="http://schemas.microsoft.com/office/drawing/2014/main" id="{A9D4256D-5B8E-4252-9ED2-FFD8E731A749}"/>
              </a:ext>
            </a:extLst>
          </p:cNvPr>
          <p:cNvSpPr txBox="1"/>
          <p:nvPr/>
        </p:nvSpPr>
        <p:spPr>
          <a:xfrm>
            <a:off x="5663956" y="3068965"/>
            <a:ext cx="625495" cy="369335"/>
          </a:xfrm>
          <a:prstGeom prst="rect">
            <a:avLst/>
          </a:prstGeom>
          <a:noFill/>
          <a:ln cap="flat">
            <a:noFill/>
          </a:ln>
        </p:spPr>
        <p:txBody>
          <a:bodyPr vert="horz" wrap="none" lIns="91440" tIns="45720" rIns="91440" bIns="45720" anchor="t" anchorCtr="0" compatLnSpc="1">
            <a:spAutoFit/>
          </a:bodyPr>
          <a:lstStyle/>
          <a:p>
            <a:pPr>
              <a:defRPr sz="1800" b="0" i="0" u="none" strike="noStrike" kern="0" cap="none" spc="0" baseline="0">
                <a:solidFill>
                  <a:srgbClr val="000000"/>
                </a:solidFill>
                <a:uFillTx/>
              </a:defRPr>
            </a:pPr>
            <a:r>
              <a:rPr lang="da-DK">
                <a:solidFill>
                  <a:srgbClr val="000000"/>
                </a:solidFill>
                <a:latin typeface="Calibri"/>
                <a:ea typeface=""/>
                <a:cs typeface=""/>
              </a:rPr>
              <a:t>4/11</a:t>
            </a:r>
          </a:p>
        </p:txBody>
      </p:sp>
      <p:sp>
        <p:nvSpPr>
          <p:cNvPr id="22" name="Tekstboks 27">
            <a:extLst>
              <a:ext uri="{FF2B5EF4-FFF2-40B4-BE49-F238E27FC236}">
                <a16:creationId xmlns:a16="http://schemas.microsoft.com/office/drawing/2014/main" id="{23C6DCEE-2715-4928-A2BF-744FE95AEF30}"/>
              </a:ext>
            </a:extLst>
          </p:cNvPr>
          <p:cNvSpPr txBox="1"/>
          <p:nvPr/>
        </p:nvSpPr>
        <p:spPr>
          <a:xfrm>
            <a:off x="5303911" y="4365107"/>
            <a:ext cx="1304391" cy="646334"/>
          </a:xfrm>
          <a:prstGeom prst="rect">
            <a:avLst/>
          </a:prstGeom>
          <a:noFill/>
          <a:ln cap="flat">
            <a:noFill/>
          </a:ln>
        </p:spPr>
        <p:txBody>
          <a:bodyPr vert="horz" wrap="none" lIns="91440" tIns="45720" rIns="91440" bIns="45720" anchor="t" anchorCtr="0" compatLnSpc="1">
            <a:spAutoFit/>
          </a:bodyPr>
          <a:lstStyle/>
          <a:p>
            <a:pPr>
              <a:defRPr sz="1800" b="0" i="0" u="none" strike="noStrike" kern="0" cap="none" spc="0" baseline="0">
                <a:solidFill>
                  <a:srgbClr val="000000"/>
                </a:solidFill>
                <a:uFillTx/>
              </a:defRPr>
            </a:pPr>
            <a:r>
              <a:rPr lang="da-DK">
                <a:solidFill>
                  <a:srgbClr val="000000"/>
                </a:solidFill>
                <a:latin typeface="Calibri"/>
                <a:ea typeface=""/>
                <a:cs typeface=""/>
              </a:rPr>
              <a:t>Bestyrelses-</a:t>
            </a:r>
          </a:p>
          <a:p>
            <a:pPr>
              <a:defRPr sz="1800" b="0" i="0" u="none" strike="noStrike" kern="0" cap="none" spc="0" baseline="0">
                <a:solidFill>
                  <a:srgbClr val="000000"/>
                </a:solidFill>
                <a:uFillTx/>
              </a:defRPr>
            </a:pPr>
            <a:r>
              <a:rPr lang="da-DK">
                <a:solidFill>
                  <a:srgbClr val="000000"/>
                </a:solidFill>
                <a:latin typeface="Calibri"/>
                <a:ea typeface=""/>
                <a:cs typeface=""/>
              </a:rPr>
              <a:t>møde</a:t>
            </a:r>
          </a:p>
        </p:txBody>
      </p:sp>
      <p:sp>
        <p:nvSpPr>
          <p:cNvPr id="23" name="Tekstboks 28">
            <a:extLst>
              <a:ext uri="{FF2B5EF4-FFF2-40B4-BE49-F238E27FC236}">
                <a16:creationId xmlns:a16="http://schemas.microsoft.com/office/drawing/2014/main" id="{E5264677-7EFE-4DD7-877B-63732279CEDB}"/>
              </a:ext>
            </a:extLst>
          </p:cNvPr>
          <p:cNvSpPr txBox="1"/>
          <p:nvPr/>
        </p:nvSpPr>
        <p:spPr>
          <a:xfrm>
            <a:off x="6478622" y="3068965"/>
            <a:ext cx="625495" cy="369335"/>
          </a:xfrm>
          <a:prstGeom prst="rect">
            <a:avLst/>
          </a:prstGeom>
          <a:noFill/>
          <a:ln cap="flat">
            <a:noFill/>
          </a:ln>
        </p:spPr>
        <p:txBody>
          <a:bodyPr vert="horz" wrap="none" lIns="91440" tIns="45720" rIns="91440" bIns="45720" anchor="t" anchorCtr="0" compatLnSpc="1">
            <a:spAutoFit/>
          </a:bodyPr>
          <a:lstStyle/>
          <a:p>
            <a:pPr>
              <a:defRPr sz="1800" b="0" i="0" u="none" strike="noStrike" kern="0" cap="none" spc="0" baseline="0">
                <a:solidFill>
                  <a:srgbClr val="000000"/>
                </a:solidFill>
                <a:uFillTx/>
              </a:defRPr>
            </a:pPr>
            <a:r>
              <a:rPr lang="da-DK">
                <a:solidFill>
                  <a:srgbClr val="000000"/>
                </a:solidFill>
                <a:latin typeface="Calibri"/>
                <a:ea typeface=""/>
                <a:cs typeface=""/>
              </a:rPr>
              <a:t>5/11</a:t>
            </a:r>
          </a:p>
        </p:txBody>
      </p:sp>
      <p:sp>
        <p:nvSpPr>
          <p:cNvPr id="24" name="Tekstboks 29">
            <a:extLst>
              <a:ext uri="{FF2B5EF4-FFF2-40B4-BE49-F238E27FC236}">
                <a16:creationId xmlns:a16="http://schemas.microsoft.com/office/drawing/2014/main" id="{DA56EBAB-ED0C-4512-8D4E-C77806EDF56E}"/>
              </a:ext>
            </a:extLst>
          </p:cNvPr>
          <p:cNvSpPr txBox="1"/>
          <p:nvPr/>
        </p:nvSpPr>
        <p:spPr>
          <a:xfrm>
            <a:off x="6530312" y="4338974"/>
            <a:ext cx="1334082" cy="1200332"/>
          </a:xfrm>
          <a:prstGeom prst="rect">
            <a:avLst/>
          </a:prstGeom>
          <a:noFill/>
          <a:ln cap="flat">
            <a:noFill/>
          </a:ln>
        </p:spPr>
        <p:txBody>
          <a:bodyPr vert="horz" wrap="none" lIns="91440" tIns="45720" rIns="91440" bIns="45720" anchor="t" anchorCtr="0" compatLnSpc="1">
            <a:spAutoFit/>
          </a:bodyPr>
          <a:lstStyle/>
          <a:p>
            <a:pPr>
              <a:defRPr sz="1800" b="0" i="0" u="none" strike="noStrike" kern="0" cap="none" spc="0" baseline="0">
                <a:solidFill>
                  <a:srgbClr val="000000"/>
                </a:solidFill>
                <a:uFillTx/>
              </a:defRPr>
            </a:pPr>
            <a:r>
              <a:rPr lang="da-DK">
                <a:solidFill>
                  <a:srgbClr val="000000"/>
                </a:solidFill>
                <a:latin typeface="Calibri"/>
                <a:ea typeface=""/>
                <a:cs typeface=""/>
              </a:rPr>
              <a:t>Afd.indsats-</a:t>
            </a:r>
          </a:p>
          <a:p>
            <a:pPr>
              <a:defRPr sz="1800" b="0" i="0" u="none" strike="noStrike" kern="0" cap="none" spc="0" baseline="0">
                <a:solidFill>
                  <a:srgbClr val="000000"/>
                </a:solidFill>
                <a:uFillTx/>
              </a:defRPr>
            </a:pPr>
            <a:r>
              <a:rPr lang="da-DK">
                <a:solidFill>
                  <a:srgbClr val="000000"/>
                </a:solidFill>
                <a:latin typeface="Calibri"/>
                <a:ea typeface=""/>
                <a:cs typeface=""/>
              </a:rPr>
              <a:t>områder  </a:t>
            </a:r>
          </a:p>
          <a:p>
            <a:pPr>
              <a:defRPr sz="1800" b="0" i="0" u="none" strike="noStrike" kern="0" cap="none" spc="0" baseline="0">
                <a:solidFill>
                  <a:srgbClr val="000000"/>
                </a:solidFill>
                <a:uFillTx/>
              </a:defRPr>
            </a:pPr>
            <a:r>
              <a:rPr lang="da-DK">
                <a:solidFill>
                  <a:srgbClr val="000000"/>
                </a:solidFill>
                <a:latin typeface="Calibri"/>
                <a:ea typeface=""/>
                <a:cs typeface=""/>
              </a:rPr>
              <a:t>defineres</a:t>
            </a:r>
          </a:p>
          <a:p>
            <a:pPr>
              <a:defRPr sz="1800" b="0" i="0" u="none" strike="noStrike" kern="0" cap="none" spc="0" baseline="0">
                <a:solidFill>
                  <a:srgbClr val="000000"/>
                </a:solidFill>
                <a:uFillTx/>
              </a:defRPr>
            </a:pPr>
            <a:endParaRPr lang="da-DK">
              <a:solidFill>
                <a:srgbClr val="000000"/>
              </a:solidFill>
              <a:latin typeface="Calibri"/>
              <a:ea typeface=""/>
              <a:cs typeface=""/>
            </a:endParaRPr>
          </a:p>
        </p:txBody>
      </p:sp>
      <p:sp>
        <p:nvSpPr>
          <p:cNvPr id="25" name="Tekstboks 30">
            <a:extLst>
              <a:ext uri="{FF2B5EF4-FFF2-40B4-BE49-F238E27FC236}">
                <a16:creationId xmlns:a16="http://schemas.microsoft.com/office/drawing/2014/main" id="{E4262A1E-C3C7-4EB7-90DF-900B218B3CFA}"/>
              </a:ext>
            </a:extLst>
          </p:cNvPr>
          <p:cNvSpPr txBox="1"/>
          <p:nvPr/>
        </p:nvSpPr>
        <p:spPr>
          <a:xfrm>
            <a:off x="7945777" y="3033532"/>
            <a:ext cx="742511" cy="369335"/>
          </a:xfrm>
          <a:prstGeom prst="rect">
            <a:avLst/>
          </a:prstGeom>
          <a:noFill/>
          <a:ln cap="flat">
            <a:noFill/>
          </a:ln>
        </p:spPr>
        <p:txBody>
          <a:bodyPr vert="horz" wrap="none" lIns="91440" tIns="45720" rIns="91440" bIns="45720" anchor="t" anchorCtr="0" compatLnSpc="1">
            <a:spAutoFit/>
          </a:bodyPr>
          <a:lstStyle/>
          <a:p>
            <a:pPr>
              <a:defRPr sz="1800" b="0" i="0" u="none" strike="noStrike" kern="0" cap="none" spc="0" baseline="0">
                <a:solidFill>
                  <a:srgbClr val="000000"/>
                </a:solidFill>
                <a:uFillTx/>
              </a:defRPr>
            </a:pPr>
            <a:r>
              <a:rPr lang="da-DK">
                <a:solidFill>
                  <a:srgbClr val="000000"/>
                </a:solidFill>
                <a:latin typeface="Calibri"/>
                <a:ea typeface=""/>
                <a:cs typeface=""/>
              </a:rPr>
              <a:t>14/11</a:t>
            </a:r>
          </a:p>
        </p:txBody>
      </p:sp>
      <p:sp>
        <p:nvSpPr>
          <p:cNvPr id="26" name="Tekstboks 31">
            <a:extLst>
              <a:ext uri="{FF2B5EF4-FFF2-40B4-BE49-F238E27FC236}">
                <a16:creationId xmlns:a16="http://schemas.microsoft.com/office/drawing/2014/main" id="{227A0DFE-E627-4241-88FC-9F509724EE41}"/>
              </a:ext>
            </a:extLst>
          </p:cNvPr>
          <p:cNvSpPr txBox="1"/>
          <p:nvPr/>
        </p:nvSpPr>
        <p:spPr>
          <a:xfrm>
            <a:off x="7824188" y="4338974"/>
            <a:ext cx="1712716" cy="1754322"/>
          </a:xfrm>
          <a:prstGeom prst="rect">
            <a:avLst/>
          </a:prstGeom>
          <a:noFill/>
          <a:ln cap="flat">
            <a:noFill/>
          </a:ln>
        </p:spPr>
        <p:txBody>
          <a:bodyPr vert="horz" wrap="none" lIns="91440" tIns="45720" rIns="91440" bIns="45720" anchor="t" anchorCtr="0" compatLnSpc="1">
            <a:spAutoFit/>
          </a:bodyPr>
          <a:lstStyle/>
          <a:p>
            <a:pPr>
              <a:defRPr sz="1800" b="0" i="0" u="none" strike="noStrike" kern="0" cap="none" spc="0" baseline="0">
                <a:solidFill>
                  <a:srgbClr val="000000"/>
                </a:solidFill>
                <a:uFillTx/>
              </a:defRPr>
            </a:pPr>
            <a:r>
              <a:rPr lang="da-DK">
                <a:solidFill>
                  <a:srgbClr val="000000"/>
                </a:solidFill>
                <a:latin typeface="Calibri"/>
                <a:ea typeface=""/>
                <a:cs typeface=""/>
              </a:rPr>
              <a:t>Afd.indsats-</a:t>
            </a:r>
            <a:endParaRPr lang="da-DK" b="1">
              <a:solidFill>
                <a:srgbClr val="000000"/>
              </a:solidFill>
              <a:latin typeface="Calibri"/>
              <a:ea typeface=""/>
              <a:cs typeface=""/>
            </a:endParaRPr>
          </a:p>
          <a:p>
            <a:pPr>
              <a:defRPr sz="1800" b="0" i="0" u="none" strike="noStrike" kern="0" cap="none" spc="0" baseline="0">
                <a:solidFill>
                  <a:srgbClr val="000000"/>
                </a:solidFill>
                <a:uFillTx/>
              </a:defRPr>
            </a:pPr>
            <a:r>
              <a:rPr lang="da-DK">
                <a:solidFill>
                  <a:srgbClr val="000000"/>
                </a:solidFill>
                <a:latin typeface="Calibri"/>
                <a:ea typeface=""/>
                <a:cs typeface=""/>
              </a:rPr>
              <a:t>områder (mål)</a:t>
            </a:r>
          </a:p>
          <a:p>
            <a:pPr>
              <a:defRPr sz="1800" b="0" i="0" u="none" strike="noStrike" kern="0" cap="none" spc="0" baseline="0">
                <a:solidFill>
                  <a:srgbClr val="000000"/>
                </a:solidFill>
                <a:uFillTx/>
              </a:defRPr>
            </a:pPr>
            <a:r>
              <a:rPr lang="da-DK">
                <a:solidFill>
                  <a:srgbClr val="000000"/>
                </a:solidFill>
                <a:latin typeface="Calibri"/>
                <a:ea typeface=""/>
                <a:cs typeface=""/>
              </a:rPr>
              <a:t>afleveres til</a:t>
            </a:r>
          </a:p>
          <a:p>
            <a:pPr>
              <a:defRPr sz="1800" b="0" i="0" u="none" strike="noStrike" kern="0" cap="none" spc="0" baseline="0">
                <a:solidFill>
                  <a:srgbClr val="000000"/>
                </a:solidFill>
                <a:uFillTx/>
              </a:defRPr>
            </a:pPr>
            <a:r>
              <a:rPr lang="da-DK">
                <a:solidFill>
                  <a:srgbClr val="000000"/>
                </a:solidFill>
                <a:latin typeface="Calibri"/>
                <a:ea typeface=""/>
                <a:cs typeface=""/>
              </a:rPr>
              <a:t>HR, som lægger</a:t>
            </a:r>
          </a:p>
          <a:p>
            <a:pPr>
              <a:defRPr sz="1800" b="0" i="0" u="none" strike="noStrike" kern="0" cap="none" spc="0" baseline="0">
                <a:solidFill>
                  <a:srgbClr val="000000"/>
                </a:solidFill>
                <a:uFillTx/>
              </a:defRPr>
            </a:pPr>
            <a:r>
              <a:rPr lang="da-DK">
                <a:solidFill>
                  <a:srgbClr val="000000"/>
                </a:solidFill>
                <a:latin typeface="Calibri"/>
                <a:ea typeface=""/>
                <a:cs typeface=""/>
              </a:rPr>
              <a:t>målene ind i </a:t>
            </a:r>
          </a:p>
          <a:p>
            <a:pPr>
              <a:defRPr sz="1800" b="0" i="0" u="none" strike="noStrike" kern="0" cap="none" spc="0" baseline="0">
                <a:solidFill>
                  <a:srgbClr val="000000"/>
                </a:solidFill>
                <a:uFillTx/>
              </a:defRPr>
            </a:pPr>
            <a:r>
              <a:rPr lang="da-DK">
                <a:solidFill>
                  <a:srgbClr val="000000"/>
                </a:solidFill>
                <a:latin typeface="Calibri"/>
                <a:ea typeface=""/>
                <a:cs typeface=""/>
              </a:rPr>
              <a:t>Læringsportalen</a:t>
            </a:r>
          </a:p>
        </p:txBody>
      </p:sp>
      <p:sp>
        <p:nvSpPr>
          <p:cNvPr id="27" name="Tekstboks 33">
            <a:extLst>
              <a:ext uri="{FF2B5EF4-FFF2-40B4-BE49-F238E27FC236}">
                <a16:creationId xmlns:a16="http://schemas.microsoft.com/office/drawing/2014/main" id="{436D984A-E123-49C0-A9E0-6A06AD058735}"/>
              </a:ext>
            </a:extLst>
          </p:cNvPr>
          <p:cNvSpPr txBox="1"/>
          <p:nvPr/>
        </p:nvSpPr>
        <p:spPr>
          <a:xfrm>
            <a:off x="9241921" y="3033532"/>
            <a:ext cx="1087221" cy="369335"/>
          </a:xfrm>
          <a:prstGeom prst="rect">
            <a:avLst/>
          </a:prstGeom>
          <a:noFill/>
          <a:ln cap="flat">
            <a:noFill/>
          </a:ln>
        </p:spPr>
        <p:txBody>
          <a:bodyPr vert="horz" wrap="none" lIns="91440" tIns="45720" rIns="91440" bIns="45720" anchor="t" anchorCtr="0" compatLnSpc="1">
            <a:spAutoFit/>
          </a:bodyPr>
          <a:lstStyle/>
          <a:p>
            <a:pPr>
              <a:defRPr sz="1800" b="0" i="0" u="none" strike="noStrike" kern="0" cap="none" spc="0" baseline="0">
                <a:solidFill>
                  <a:srgbClr val="000000"/>
                </a:solidFill>
                <a:uFillTx/>
              </a:defRPr>
            </a:pPr>
            <a:r>
              <a:rPr lang="da-DK">
                <a:solidFill>
                  <a:srgbClr val="000000"/>
                </a:solidFill>
                <a:latin typeface="Calibri"/>
                <a:ea typeface=""/>
                <a:cs typeface=""/>
              </a:rPr>
              <a:t>Fra 24/11</a:t>
            </a:r>
          </a:p>
        </p:txBody>
      </p:sp>
      <p:sp>
        <p:nvSpPr>
          <p:cNvPr id="28" name="Tekstboks 34">
            <a:extLst>
              <a:ext uri="{FF2B5EF4-FFF2-40B4-BE49-F238E27FC236}">
                <a16:creationId xmlns:a16="http://schemas.microsoft.com/office/drawing/2014/main" id="{56B5045D-D929-4947-B8E0-FA3A4A205528}"/>
              </a:ext>
            </a:extLst>
          </p:cNvPr>
          <p:cNvSpPr txBox="1"/>
          <p:nvPr/>
        </p:nvSpPr>
        <p:spPr>
          <a:xfrm>
            <a:off x="9338627" y="4338974"/>
            <a:ext cx="1244251" cy="646334"/>
          </a:xfrm>
          <a:prstGeom prst="rect">
            <a:avLst/>
          </a:prstGeom>
          <a:noFill/>
          <a:ln cap="flat">
            <a:noFill/>
          </a:ln>
        </p:spPr>
        <p:txBody>
          <a:bodyPr vert="horz" wrap="none" lIns="91440" tIns="45720" rIns="91440" bIns="45720" anchor="t" anchorCtr="0" compatLnSpc="1">
            <a:spAutoFit/>
          </a:bodyPr>
          <a:lstStyle/>
          <a:p>
            <a:pPr>
              <a:defRPr sz="1800" b="0" i="0" u="none" strike="noStrike" kern="0" cap="none" spc="0" baseline="0">
                <a:solidFill>
                  <a:srgbClr val="000000"/>
                </a:solidFill>
                <a:uFillTx/>
              </a:defRPr>
            </a:pPr>
            <a:r>
              <a:rPr lang="da-DK">
                <a:solidFill>
                  <a:srgbClr val="000000"/>
                </a:solidFill>
                <a:latin typeface="Calibri"/>
                <a:ea typeface=""/>
                <a:cs typeface=""/>
              </a:rPr>
              <a:t>Chef- og</a:t>
            </a:r>
          </a:p>
          <a:p>
            <a:pPr>
              <a:defRPr sz="1800" b="0" i="0" u="none" strike="noStrike" kern="0" cap="none" spc="0" baseline="0">
                <a:solidFill>
                  <a:srgbClr val="000000"/>
                </a:solidFill>
                <a:uFillTx/>
              </a:defRPr>
            </a:pPr>
            <a:r>
              <a:rPr lang="da-DK">
                <a:solidFill>
                  <a:srgbClr val="000000"/>
                </a:solidFill>
                <a:latin typeface="Calibri"/>
                <a:ea typeface=""/>
                <a:cs typeface=""/>
              </a:rPr>
              <a:t>leder-MUS </a:t>
            </a:r>
          </a:p>
        </p:txBody>
      </p:sp>
      <p:sp>
        <p:nvSpPr>
          <p:cNvPr id="29" name="Højrepil 35">
            <a:extLst>
              <a:ext uri="{FF2B5EF4-FFF2-40B4-BE49-F238E27FC236}">
                <a16:creationId xmlns:a16="http://schemas.microsoft.com/office/drawing/2014/main" id="{8A2EB566-81EF-45D7-B172-8F0FE68D5000}"/>
              </a:ext>
            </a:extLst>
          </p:cNvPr>
          <p:cNvSpPr/>
          <p:nvPr/>
        </p:nvSpPr>
        <p:spPr>
          <a:xfrm>
            <a:off x="2084144" y="3789035"/>
            <a:ext cx="8352925" cy="144018"/>
          </a:xfrm>
          <a:custGeom>
            <a:avLst>
              <a:gd name="f0" fmla="val 21414"/>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val f7"/>
              <a:gd name="f15" fmla="val f8"/>
              <a:gd name="f16" fmla="pin 0 f0 21600"/>
              <a:gd name="f17" fmla="pin 0 f1 108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2"/>
              <a:gd name="f29" fmla="+- 21600 0 f21"/>
              <a:gd name="f30" fmla="*/ f22 f13 1"/>
              <a:gd name="f31" fmla="*/ f21 f12 1"/>
              <a:gd name="f32" fmla="+- f25 0 f3"/>
              <a:gd name="f33" fmla="+- f26 0 f3"/>
              <a:gd name="f34" fmla="*/ 0 f27 1"/>
              <a:gd name="f35" fmla="*/ 21600 f27 1"/>
              <a:gd name="f36" fmla="*/ f29 f22 1"/>
              <a:gd name="f37" fmla="*/ f28 f13 1"/>
              <a:gd name="f38" fmla="*/ f36 1 10800"/>
              <a:gd name="f39" fmla="*/ f34 1 f27"/>
              <a:gd name="f40" fmla="*/ f35 1 f27"/>
              <a:gd name="f41" fmla="+- f21 f38 0"/>
              <a:gd name="f42" fmla="*/ f39 f12 1"/>
              <a:gd name="f43" fmla="*/ f39 f13 1"/>
              <a:gd name="f44" fmla="*/ f40 f13 1"/>
              <a:gd name="f45" fmla="*/ f41 f12 1"/>
            </a:gdLst>
            <a:ahLst>
              <a:ahXY gdRefX="f0" minX="f7" maxX="f8" gdRefY="f1" minY="f7" maxY="f9">
                <a:pos x="f23" y="f24"/>
              </a:ahXY>
            </a:ahLst>
            <a:cxnLst>
              <a:cxn ang="3cd4">
                <a:pos x="hc" y="t"/>
              </a:cxn>
              <a:cxn ang="0">
                <a:pos x="r" y="vc"/>
              </a:cxn>
              <a:cxn ang="cd4">
                <a:pos x="hc" y="b"/>
              </a:cxn>
              <a:cxn ang="cd2">
                <a:pos x="l" y="vc"/>
              </a:cxn>
              <a:cxn ang="f32">
                <a:pos x="f31" y="f43"/>
              </a:cxn>
              <a:cxn ang="f33">
                <a:pos x="f31" y="f44"/>
              </a:cxn>
            </a:cxnLst>
            <a:rect l="f42" t="f30" r="f45" b="f37"/>
            <a:pathLst>
              <a:path w="21600" h="21600">
                <a:moveTo>
                  <a:pt x="f7" y="f22"/>
                </a:moveTo>
                <a:lnTo>
                  <a:pt x="f21" y="f22"/>
                </a:lnTo>
                <a:lnTo>
                  <a:pt x="f21" y="f7"/>
                </a:lnTo>
                <a:lnTo>
                  <a:pt x="f8" y="f9"/>
                </a:lnTo>
                <a:lnTo>
                  <a:pt x="f21" y="f8"/>
                </a:lnTo>
                <a:lnTo>
                  <a:pt x="f21" y="f28"/>
                </a:lnTo>
                <a:lnTo>
                  <a:pt x="f7" y="f28"/>
                </a:lnTo>
                <a:close/>
              </a:path>
            </a:pathLst>
          </a:custGeom>
          <a:solidFill>
            <a:srgbClr val="4F81BD"/>
          </a:solidFill>
          <a:ln w="25402" cap="flat">
            <a:solidFill>
              <a:srgbClr val="385D8A"/>
            </a:solidFill>
            <a:prstDash val="solid"/>
            <a:miter/>
          </a:ln>
        </p:spPr>
        <p:txBody>
          <a:bodyPr vert="horz" wrap="square" lIns="91440" tIns="45720" rIns="91440" bIns="45720" anchor="ctr" anchorCtr="1" compatLnSpc="1">
            <a:noAutofit/>
          </a:bodyPr>
          <a:lstStyle/>
          <a:p>
            <a:pPr algn="ctr">
              <a:defRPr sz="1800" b="0" i="0" u="none" strike="noStrike" kern="0" cap="none" spc="0" baseline="0">
                <a:solidFill>
                  <a:srgbClr val="000000"/>
                </a:solidFill>
                <a:uFillTx/>
              </a:defRPr>
            </a:pPr>
            <a:endParaRPr lang="da-DK">
              <a:solidFill>
                <a:srgbClr val="FFFFFF"/>
              </a:solidFill>
              <a:latin typeface="Calibri"/>
              <a:ea typeface=""/>
              <a:cs typeface=""/>
            </a:endParaRPr>
          </a:p>
        </p:txBody>
      </p:sp>
      <p:sp>
        <p:nvSpPr>
          <p:cNvPr id="30" name="Højrepil 50">
            <a:extLst>
              <a:ext uri="{FF2B5EF4-FFF2-40B4-BE49-F238E27FC236}">
                <a16:creationId xmlns:a16="http://schemas.microsoft.com/office/drawing/2014/main" id="{19383891-C2C8-42D8-B8B5-1B03ED829A8B}"/>
              </a:ext>
            </a:extLst>
          </p:cNvPr>
          <p:cNvSpPr/>
          <p:nvPr/>
        </p:nvSpPr>
        <p:spPr>
          <a:xfrm>
            <a:off x="2105321" y="3797777"/>
            <a:ext cx="8352925" cy="144018"/>
          </a:xfrm>
          <a:custGeom>
            <a:avLst>
              <a:gd name="f0" fmla="val 21414"/>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val f7"/>
              <a:gd name="f15" fmla="val f8"/>
              <a:gd name="f16" fmla="pin 0 f0 21600"/>
              <a:gd name="f17" fmla="pin 0 f1 108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2"/>
              <a:gd name="f29" fmla="+- 21600 0 f21"/>
              <a:gd name="f30" fmla="*/ f22 f13 1"/>
              <a:gd name="f31" fmla="*/ f21 f12 1"/>
              <a:gd name="f32" fmla="+- f25 0 f3"/>
              <a:gd name="f33" fmla="+- f26 0 f3"/>
              <a:gd name="f34" fmla="*/ 0 f27 1"/>
              <a:gd name="f35" fmla="*/ 21600 f27 1"/>
              <a:gd name="f36" fmla="*/ f29 f22 1"/>
              <a:gd name="f37" fmla="*/ f28 f13 1"/>
              <a:gd name="f38" fmla="*/ f36 1 10800"/>
              <a:gd name="f39" fmla="*/ f34 1 f27"/>
              <a:gd name="f40" fmla="*/ f35 1 f27"/>
              <a:gd name="f41" fmla="+- f21 f38 0"/>
              <a:gd name="f42" fmla="*/ f39 f12 1"/>
              <a:gd name="f43" fmla="*/ f39 f13 1"/>
              <a:gd name="f44" fmla="*/ f40 f13 1"/>
              <a:gd name="f45" fmla="*/ f41 f12 1"/>
            </a:gdLst>
            <a:ahLst>
              <a:ahXY gdRefX="f0" minX="f7" maxX="f8" gdRefY="f1" minY="f7" maxY="f9">
                <a:pos x="f23" y="f24"/>
              </a:ahXY>
            </a:ahLst>
            <a:cxnLst>
              <a:cxn ang="3cd4">
                <a:pos x="hc" y="t"/>
              </a:cxn>
              <a:cxn ang="0">
                <a:pos x="r" y="vc"/>
              </a:cxn>
              <a:cxn ang="cd4">
                <a:pos x="hc" y="b"/>
              </a:cxn>
              <a:cxn ang="cd2">
                <a:pos x="l" y="vc"/>
              </a:cxn>
              <a:cxn ang="f32">
                <a:pos x="f31" y="f43"/>
              </a:cxn>
              <a:cxn ang="f33">
                <a:pos x="f31" y="f44"/>
              </a:cxn>
            </a:cxnLst>
            <a:rect l="f42" t="f30" r="f45" b="f37"/>
            <a:pathLst>
              <a:path w="21600" h="21600">
                <a:moveTo>
                  <a:pt x="f7" y="f22"/>
                </a:moveTo>
                <a:lnTo>
                  <a:pt x="f21" y="f22"/>
                </a:lnTo>
                <a:lnTo>
                  <a:pt x="f21" y="f7"/>
                </a:lnTo>
                <a:lnTo>
                  <a:pt x="f8" y="f9"/>
                </a:lnTo>
                <a:lnTo>
                  <a:pt x="f21" y="f8"/>
                </a:lnTo>
                <a:lnTo>
                  <a:pt x="f21" y="f28"/>
                </a:lnTo>
                <a:lnTo>
                  <a:pt x="f7" y="f28"/>
                </a:lnTo>
                <a:close/>
              </a:path>
            </a:pathLst>
          </a:custGeom>
          <a:solidFill>
            <a:srgbClr val="4F81BD"/>
          </a:solidFill>
          <a:ln w="25402" cap="flat">
            <a:solidFill>
              <a:srgbClr val="385D8A"/>
            </a:solidFill>
            <a:prstDash val="solid"/>
            <a:miter/>
          </a:ln>
        </p:spPr>
        <p:txBody>
          <a:bodyPr vert="horz" wrap="square" lIns="91440" tIns="45720" rIns="91440" bIns="45720" anchor="ctr" anchorCtr="1" compatLnSpc="1">
            <a:noAutofit/>
          </a:bodyPr>
          <a:lstStyle/>
          <a:p>
            <a:pPr algn="ctr">
              <a:defRPr sz="1800" b="0" i="0" u="none" strike="noStrike" kern="0" cap="none" spc="0" baseline="0">
                <a:solidFill>
                  <a:srgbClr val="000000"/>
                </a:solidFill>
                <a:uFillTx/>
              </a:defRPr>
            </a:pPr>
            <a:endParaRPr lang="da-DK">
              <a:solidFill>
                <a:srgbClr val="FFFFFF"/>
              </a:solidFill>
              <a:latin typeface="Calibri"/>
              <a:ea typeface=""/>
              <a:cs typefac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1000"/>
                                        <p:tgtEl>
                                          <p:spTgt spid="16"/>
                                        </p:tgtEl>
                                      </p:cBhvr>
                                    </p:animEffect>
                                    <p:anim calcmode="lin" valueType="num">
                                      <p:cBhvr>
                                        <p:cTn id="15" dur="1000" fill="hold"/>
                                        <p:tgtEl>
                                          <p:spTgt spid="16"/>
                                        </p:tgtEl>
                                        <p:attrNameLst>
                                          <p:attrName>ppt_x</p:attrName>
                                        </p:attrNameLst>
                                      </p:cBhvr>
                                      <p:tavLst>
                                        <p:tav tm="0">
                                          <p:val>
                                            <p:strVal val="#ppt_x"/>
                                          </p:val>
                                        </p:tav>
                                        <p:tav tm="100000">
                                          <p:val>
                                            <p:strVal val="#ppt_x"/>
                                          </p:val>
                                        </p:tav>
                                      </p:tavLst>
                                    </p:anim>
                                    <p:anim calcmode="lin" valueType="num">
                                      <p:cBhvr>
                                        <p:cTn id="1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1000"/>
                                        <p:tgtEl>
                                          <p:spTgt spid="15"/>
                                        </p:tgtEl>
                                      </p:cBhvr>
                                    </p:animEffect>
                                    <p:anim calcmode="lin" valueType="num">
                                      <p:cBhvr>
                                        <p:cTn id="22" dur="1000" fill="hold"/>
                                        <p:tgtEl>
                                          <p:spTgt spid="15"/>
                                        </p:tgtEl>
                                        <p:attrNameLst>
                                          <p:attrName>ppt_x</p:attrName>
                                        </p:attrNameLst>
                                      </p:cBhvr>
                                      <p:tavLst>
                                        <p:tav tm="0">
                                          <p:val>
                                            <p:strVal val="#ppt_x"/>
                                          </p:val>
                                        </p:tav>
                                        <p:tav tm="100000">
                                          <p:val>
                                            <p:strVal val="#ppt_x"/>
                                          </p:val>
                                        </p:tav>
                                      </p:tavLst>
                                    </p:anim>
                                    <p:anim calcmode="lin" valueType="num">
                                      <p:cBhvr>
                                        <p:cTn id="23"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1000"/>
                                        <p:tgtEl>
                                          <p:spTgt spid="17"/>
                                        </p:tgtEl>
                                      </p:cBhvr>
                                    </p:animEffect>
                                    <p:anim calcmode="lin" valueType="num">
                                      <p:cBhvr>
                                        <p:cTn id="29" dur="1000" fill="hold"/>
                                        <p:tgtEl>
                                          <p:spTgt spid="17"/>
                                        </p:tgtEl>
                                        <p:attrNameLst>
                                          <p:attrName>ppt_x</p:attrName>
                                        </p:attrNameLst>
                                      </p:cBhvr>
                                      <p:tavLst>
                                        <p:tav tm="0">
                                          <p:val>
                                            <p:strVal val="#ppt_x"/>
                                          </p:val>
                                        </p:tav>
                                        <p:tav tm="100000">
                                          <p:val>
                                            <p:strVal val="#ppt_x"/>
                                          </p:val>
                                        </p:tav>
                                      </p:tavLst>
                                    </p:anim>
                                    <p:anim calcmode="lin" valueType="num">
                                      <p:cBhvr>
                                        <p:cTn id="3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1000"/>
                                        <p:tgtEl>
                                          <p:spTgt spid="14"/>
                                        </p:tgtEl>
                                      </p:cBhvr>
                                    </p:animEffect>
                                    <p:anim calcmode="lin" valueType="num">
                                      <p:cBhvr>
                                        <p:cTn id="36" dur="1000" fill="hold"/>
                                        <p:tgtEl>
                                          <p:spTgt spid="14"/>
                                        </p:tgtEl>
                                        <p:attrNameLst>
                                          <p:attrName>ppt_x</p:attrName>
                                        </p:attrNameLst>
                                      </p:cBhvr>
                                      <p:tavLst>
                                        <p:tav tm="0">
                                          <p:val>
                                            <p:strVal val="#ppt_x"/>
                                          </p:val>
                                        </p:tav>
                                        <p:tav tm="100000">
                                          <p:val>
                                            <p:strVal val="#ppt_x"/>
                                          </p:val>
                                        </p:tav>
                                      </p:tavLst>
                                    </p:anim>
                                    <p:anim calcmode="lin" valueType="num">
                                      <p:cBhvr>
                                        <p:cTn id="3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1000"/>
                                        <p:tgtEl>
                                          <p:spTgt spid="18"/>
                                        </p:tgtEl>
                                      </p:cBhvr>
                                    </p:animEffect>
                                    <p:anim calcmode="lin" valueType="num">
                                      <p:cBhvr>
                                        <p:cTn id="43" dur="1000" fill="hold"/>
                                        <p:tgtEl>
                                          <p:spTgt spid="18"/>
                                        </p:tgtEl>
                                        <p:attrNameLst>
                                          <p:attrName>ppt_x</p:attrName>
                                        </p:attrNameLst>
                                      </p:cBhvr>
                                      <p:tavLst>
                                        <p:tav tm="0">
                                          <p:val>
                                            <p:strVal val="#ppt_x"/>
                                          </p:val>
                                        </p:tav>
                                        <p:tav tm="100000">
                                          <p:val>
                                            <p:strVal val="#ppt_x"/>
                                          </p:val>
                                        </p:tav>
                                      </p:tavLst>
                                    </p:anim>
                                    <p:anim calcmode="lin" valueType="num">
                                      <p:cBhvr>
                                        <p:cTn id="44"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1000"/>
                                        <p:tgtEl>
                                          <p:spTgt spid="19"/>
                                        </p:tgtEl>
                                      </p:cBhvr>
                                    </p:animEffect>
                                    <p:anim calcmode="lin" valueType="num">
                                      <p:cBhvr>
                                        <p:cTn id="50" dur="1000" fill="hold"/>
                                        <p:tgtEl>
                                          <p:spTgt spid="19"/>
                                        </p:tgtEl>
                                        <p:attrNameLst>
                                          <p:attrName>ppt_x</p:attrName>
                                        </p:attrNameLst>
                                      </p:cBhvr>
                                      <p:tavLst>
                                        <p:tav tm="0">
                                          <p:val>
                                            <p:strVal val="#ppt_x"/>
                                          </p:val>
                                        </p:tav>
                                        <p:tav tm="100000">
                                          <p:val>
                                            <p:strVal val="#ppt_x"/>
                                          </p:val>
                                        </p:tav>
                                      </p:tavLst>
                                    </p:anim>
                                    <p:anim calcmode="lin" valueType="num">
                                      <p:cBhvr>
                                        <p:cTn id="51"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fade">
                                      <p:cBhvr>
                                        <p:cTn id="56" dur="1000"/>
                                        <p:tgtEl>
                                          <p:spTgt spid="20"/>
                                        </p:tgtEl>
                                      </p:cBhvr>
                                    </p:animEffect>
                                    <p:anim calcmode="lin" valueType="num">
                                      <p:cBhvr>
                                        <p:cTn id="57" dur="1000" fill="hold"/>
                                        <p:tgtEl>
                                          <p:spTgt spid="20"/>
                                        </p:tgtEl>
                                        <p:attrNameLst>
                                          <p:attrName>ppt_x</p:attrName>
                                        </p:attrNameLst>
                                      </p:cBhvr>
                                      <p:tavLst>
                                        <p:tav tm="0">
                                          <p:val>
                                            <p:strVal val="#ppt_x"/>
                                          </p:val>
                                        </p:tav>
                                        <p:tav tm="100000">
                                          <p:val>
                                            <p:strVal val="#ppt_x"/>
                                          </p:val>
                                        </p:tav>
                                      </p:tavLst>
                                    </p:anim>
                                    <p:anim calcmode="lin" valueType="num">
                                      <p:cBhvr>
                                        <p:cTn id="58"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fade">
                                      <p:cBhvr>
                                        <p:cTn id="63" dur="1000"/>
                                        <p:tgtEl>
                                          <p:spTgt spid="21"/>
                                        </p:tgtEl>
                                      </p:cBhvr>
                                    </p:animEffect>
                                    <p:anim calcmode="lin" valueType="num">
                                      <p:cBhvr>
                                        <p:cTn id="64" dur="1000" fill="hold"/>
                                        <p:tgtEl>
                                          <p:spTgt spid="21"/>
                                        </p:tgtEl>
                                        <p:attrNameLst>
                                          <p:attrName>ppt_x</p:attrName>
                                        </p:attrNameLst>
                                      </p:cBhvr>
                                      <p:tavLst>
                                        <p:tav tm="0">
                                          <p:val>
                                            <p:strVal val="#ppt_x"/>
                                          </p:val>
                                        </p:tav>
                                        <p:tav tm="100000">
                                          <p:val>
                                            <p:strVal val="#ppt_x"/>
                                          </p:val>
                                        </p:tav>
                                      </p:tavLst>
                                    </p:anim>
                                    <p:anim calcmode="lin" valueType="num">
                                      <p:cBhvr>
                                        <p:cTn id="65"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2"/>
                                        </p:tgtEl>
                                        <p:attrNameLst>
                                          <p:attrName>style.visibility</p:attrName>
                                        </p:attrNameLst>
                                      </p:cBhvr>
                                      <p:to>
                                        <p:strVal val="visible"/>
                                      </p:to>
                                    </p:set>
                                    <p:animEffect transition="in" filter="fade">
                                      <p:cBhvr>
                                        <p:cTn id="70" dur="1000"/>
                                        <p:tgtEl>
                                          <p:spTgt spid="22"/>
                                        </p:tgtEl>
                                      </p:cBhvr>
                                    </p:animEffect>
                                    <p:anim calcmode="lin" valueType="num">
                                      <p:cBhvr>
                                        <p:cTn id="71" dur="1000" fill="hold"/>
                                        <p:tgtEl>
                                          <p:spTgt spid="22"/>
                                        </p:tgtEl>
                                        <p:attrNameLst>
                                          <p:attrName>ppt_x</p:attrName>
                                        </p:attrNameLst>
                                      </p:cBhvr>
                                      <p:tavLst>
                                        <p:tav tm="0">
                                          <p:val>
                                            <p:strVal val="#ppt_x"/>
                                          </p:val>
                                        </p:tav>
                                        <p:tav tm="100000">
                                          <p:val>
                                            <p:strVal val="#ppt_x"/>
                                          </p:val>
                                        </p:tav>
                                      </p:tavLst>
                                    </p:anim>
                                    <p:anim calcmode="lin" valueType="num">
                                      <p:cBhvr>
                                        <p:cTn id="72"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fade">
                                      <p:cBhvr>
                                        <p:cTn id="77" dur="1000"/>
                                        <p:tgtEl>
                                          <p:spTgt spid="23"/>
                                        </p:tgtEl>
                                      </p:cBhvr>
                                    </p:animEffect>
                                    <p:anim calcmode="lin" valueType="num">
                                      <p:cBhvr>
                                        <p:cTn id="78" dur="1000" fill="hold"/>
                                        <p:tgtEl>
                                          <p:spTgt spid="23"/>
                                        </p:tgtEl>
                                        <p:attrNameLst>
                                          <p:attrName>ppt_x</p:attrName>
                                        </p:attrNameLst>
                                      </p:cBhvr>
                                      <p:tavLst>
                                        <p:tav tm="0">
                                          <p:val>
                                            <p:strVal val="#ppt_x"/>
                                          </p:val>
                                        </p:tav>
                                        <p:tav tm="100000">
                                          <p:val>
                                            <p:strVal val="#ppt_x"/>
                                          </p:val>
                                        </p:tav>
                                      </p:tavLst>
                                    </p:anim>
                                    <p:anim calcmode="lin" valueType="num">
                                      <p:cBhvr>
                                        <p:cTn id="79"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24"/>
                                        </p:tgtEl>
                                        <p:attrNameLst>
                                          <p:attrName>style.visibility</p:attrName>
                                        </p:attrNameLst>
                                      </p:cBhvr>
                                      <p:to>
                                        <p:strVal val="visible"/>
                                      </p:to>
                                    </p:set>
                                    <p:animEffect transition="in" filter="fade">
                                      <p:cBhvr>
                                        <p:cTn id="84" dur="1000"/>
                                        <p:tgtEl>
                                          <p:spTgt spid="24"/>
                                        </p:tgtEl>
                                      </p:cBhvr>
                                    </p:animEffect>
                                    <p:anim calcmode="lin" valueType="num">
                                      <p:cBhvr>
                                        <p:cTn id="85" dur="1000" fill="hold"/>
                                        <p:tgtEl>
                                          <p:spTgt spid="24"/>
                                        </p:tgtEl>
                                        <p:attrNameLst>
                                          <p:attrName>ppt_x</p:attrName>
                                        </p:attrNameLst>
                                      </p:cBhvr>
                                      <p:tavLst>
                                        <p:tav tm="0">
                                          <p:val>
                                            <p:strVal val="#ppt_x"/>
                                          </p:val>
                                        </p:tav>
                                        <p:tav tm="100000">
                                          <p:val>
                                            <p:strVal val="#ppt_x"/>
                                          </p:val>
                                        </p:tav>
                                      </p:tavLst>
                                    </p:anim>
                                    <p:anim calcmode="lin" valueType="num">
                                      <p:cBhvr>
                                        <p:cTn id="86"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25"/>
                                        </p:tgtEl>
                                        <p:attrNameLst>
                                          <p:attrName>style.visibility</p:attrName>
                                        </p:attrNameLst>
                                      </p:cBhvr>
                                      <p:to>
                                        <p:strVal val="visible"/>
                                      </p:to>
                                    </p:set>
                                    <p:animEffect transition="in" filter="fade">
                                      <p:cBhvr>
                                        <p:cTn id="91" dur="1000"/>
                                        <p:tgtEl>
                                          <p:spTgt spid="25"/>
                                        </p:tgtEl>
                                      </p:cBhvr>
                                    </p:animEffect>
                                    <p:anim calcmode="lin" valueType="num">
                                      <p:cBhvr>
                                        <p:cTn id="92" dur="1000" fill="hold"/>
                                        <p:tgtEl>
                                          <p:spTgt spid="25"/>
                                        </p:tgtEl>
                                        <p:attrNameLst>
                                          <p:attrName>ppt_x</p:attrName>
                                        </p:attrNameLst>
                                      </p:cBhvr>
                                      <p:tavLst>
                                        <p:tav tm="0">
                                          <p:val>
                                            <p:strVal val="#ppt_x"/>
                                          </p:val>
                                        </p:tav>
                                        <p:tav tm="100000">
                                          <p:val>
                                            <p:strVal val="#ppt_x"/>
                                          </p:val>
                                        </p:tav>
                                      </p:tavLst>
                                    </p:anim>
                                    <p:anim calcmode="lin" valueType="num">
                                      <p:cBhvr>
                                        <p:cTn id="93"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26"/>
                                        </p:tgtEl>
                                        <p:attrNameLst>
                                          <p:attrName>style.visibility</p:attrName>
                                        </p:attrNameLst>
                                      </p:cBhvr>
                                      <p:to>
                                        <p:strVal val="visible"/>
                                      </p:to>
                                    </p:set>
                                    <p:animEffect transition="in" filter="fade">
                                      <p:cBhvr>
                                        <p:cTn id="98" dur="1000"/>
                                        <p:tgtEl>
                                          <p:spTgt spid="26"/>
                                        </p:tgtEl>
                                      </p:cBhvr>
                                    </p:animEffect>
                                    <p:anim calcmode="lin" valueType="num">
                                      <p:cBhvr>
                                        <p:cTn id="99" dur="1000" fill="hold"/>
                                        <p:tgtEl>
                                          <p:spTgt spid="26"/>
                                        </p:tgtEl>
                                        <p:attrNameLst>
                                          <p:attrName>ppt_x</p:attrName>
                                        </p:attrNameLst>
                                      </p:cBhvr>
                                      <p:tavLst>
                                        <p:tav tm="0">
                                          <p:val>
                                            <p:strVal val="#ppt_x"/>
                                          </p:val>
                                        </p:tav>
                                        <p:tav tm="100000">
                                          <p:val>
                                            <p:strVal val="#ppt_x"/>
                                          </p:val>
                                        </p:tav>
                                      </p:tavLst>
                                    </p:anim>
                                    <p:anim calcmode="lin" valueType="num">
                                      <p:cBhvr>
                                        <p:cTn id="100"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27"/>
                                        </p:tgtEl>
                                        <p:attrNameLst>
                                          <p:attrName>style.visibility</p:attrName>
                                        </p:attrNameLst>
                                      </p:cBhvr>
                                      <p:to>
                                        <p:strVal val="visible"/>
                                      </p:to>
                                    </p:set>
                                    <p:animEffect transition="in" filter="fade">
                                      <p:cBhvr>
                                        <p:cTn id="105" dur="1000"/>
                                        <p:tgtEl>
                                          <p:spTgt spid="27"/>
                                        </p:tgtEl>
                                      </p:cBhvr>
                                    </p:animEffect>
                                    <p:anim calcmode="lin" valueType="num">
                                      <p:cBhvr>
                                        <p:cTn id="106" dur="1000" fill="hold"/>
                                        <p:tgtEl>
                                          <p:spTgt spid="27"/>
                                        </p:tgtEl>
                                        <p:attrNameLst>
                                          <p:attrName>ppt_x</p:attrName>
                                        </p:attrNameLst>
                                      </p:cBhvr>
                                      <p:tavLst>
                                        <p:tav tm="0">
                                          <p:val>
                                            <p:strVal val="#ppt_x"/>
                                          </p:val>
                                        </p:tav>
                                        <p:tav tm="100000">
                                          <p:val>
                                            <p:strVal val="#ppt_x"/>
                                          </p:val>
                                        </p:tav>
                                      </p:tavLst>
                                    </p:anim>
                                    <p:anim calcmode="lin" valueType="num">
                                      <p:cBhvr>
                                        <p:cTn id="107"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28"/>
                                        </p:tgtEl>
                                        <p:attrNameLst>
                                          <p:attrName>style.visibility</p:attrName>
                                        </p:attrNameLst>
                                      </p:cBhvr>
                                      <p:to>
                                        <p:strVal val="visible"/>
                                      </p:to>
                                    </p:set>
                                    <p:animEffect transition="in" filter="fade">
                                      <p:cBhvr>
                                        <p:cTn id="112" dur="1000"/>
                                        <p:tgtEl>
                                          <p:spTgt spid="28"/>
                                        </p:tgtEl>
                                      </p:cBhvr>
                                    </p:animEffect>
                                    <p:anim calcmode="lin" valueType="num">
                                      <p:cBhvr>
                                        <p:cTn id="113" dur="1000" fill="hold"/>
                                        <p:tgtEl>
                                          <p:spTgt spid="28"/>
                                        </p:tgtEl>
                                        <p:attrNameLst>
                                          <p:attrName>ppt_x</p:attrName>
                                        </p:attrNameLst>
                                      </p:cBhvr>
                                      <p:tavLst>
                                        <p:tav tm="0">
                                          <p:val>
                                            <p:strVal val="#ppt_x"/>
                                          </p:val>
                                        </p:tav>
                                        <p:tav tm="100000">
                                          <p:val>
                                            <p:strVal val="#ppt_x"/>
                                          </p:val>
                                        </p:tav>
                                      </p:tavLst>
                                    </p:anim>
                                    <p:anim calcmode="lin" valueType="num">
                                      <p:cBhvr>
                                        <p:cTn id="114"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BE37AC97-E719-4F9C-9447-B885204CBC03}"/>
              </a:ext>
            </a:extLst>
          </p:cNvPr>
          <p:cNvSpPr>
            <a:spLocks noGrp="1"/>
          </p:cNvSpPr>
          <p:nvPr>
            <p:ph type="title"/>
          </p:nvPr>
        </p:nvSpPr>
        <p:spPr/>
        <p:txBody>
          <a:bodyPr/>
          <a:lstStyle/>
          <a:p>
            <a:r>
              <a:rPr lang="da-DK" dirty="0"/>
              <a:t>Dagsprogram for leder-dag</a:t>
            </a:r>
          </a:p>
        </p:txBody>
      </p:sp>
      <p:sp>
        <p:nvSpPr>
          <p:cNvPr id="3" name="Pladsholder til indhold 2">
            <a:extLst>
              <a:ext uri="{FF2B5EF4-FFF2-40B4-BE49-F238E27FC236}">
                <a16:creationId xmlns:a16="http://schemas.microsoft.com/office/drawing/2014/main" id="{53CC96DC-A6BB-44ED-8B7F-9544C55BDFA5}"/>
              </a:ext>
            </a:extLst>
          </p:cNvPr>
          <p:cNvSpPr txBox="1">
            <a:spLocks noGrp="1"/>
          </p:cNvSpPr>
          <p:nvPr>
            <p:ph idx="1"/>
          </p:nvPr>
        </p:nvSpPr>
        <p:spPr/>
        <p:txBody>
          <a:bodyPr/>
          <a:lstStyle/>
          <a:p>
            <a:pPr marL="0" indent="0">
              <a:spcBef>
                <a:spcPts val="300"/>
              </a:spcBef>
              <a:buNone/>
            </a:pPr>
            <a:r>
              <a:rPr lang="da-DK" sz="1800" dirty="0"/>
              <a:t>08.30	Velkomst og introduktion</a:t>
            </a:r>
          </a:p>
          <a:p>
            <a:pPr marL="0" indent="0">
              <a:spcBef>
                <a:spcPts val="300"/>
              </a:spcBef>
              <a:buNone/>
            </a:pPr>
            <a:endParaRPr lang="da-DK" sz="1800" dirty="0"/>
          </a:p>
          <a:p>
            <a:pPr marL="0" indent="0">
              <a:spcBef>
                <a:spcPts val="300"/>
              </a:spcBef>
              <a:buNone/>
            </a:pPr>
            <a:r>
              <a:rPr lang="da-DK" sz="1800" dirty="0"/>
              <a:t>09.00	Scene og ramme for dagens arbejde præsenteres</a:t>
            </a:r>
          </a:p>
          <a:p>
            <a:pPr marL="0" indent="0">
              <a:spcBef>
                <a:spcPts val="300"/>
              </a:spcBef>
              <a:buNone/>
            </a:pPr>
            <a:endParaRPr lang="da-DK" sz="1000" dirty="0"/>
          </a:p>
          <a:p>
            <a:pPr marL="0" indent="0">
              <a:spcBef>
                <a:spcPts val="300"/>
              </a:spcBef>
              <a:buNone/>
            </a:pPr>
            <a:r>
              <a:rPr lang="da-DK" sz="1800" dirty="0"/>
              <a:t>10.00	Udformning af HP 2015</a:t>
            </a:r>
          </a:p>
          <a:p>
            <a:pPr marL="0" indent="0">
              <a:spcBef>
                <a:spcPts val="300"/>
              </a:spcBef>
              <a:buNone/>
            </a:pPr>
            <a:r>
              <a:rPr lang="da-DK" sz="1800" dirty="0"/>
              <a:t>	Runde 1 -	Brainstorming – input til HP 2015</a:t>
            </a:r>
          </a:p>
          <a:p>
            <a:pPr marL="0" indent="0">
              <a:spcBef>
                <a:spcPts val="300"/>
              </a:spcBef>
              <a:buNone/>
            </a:pPr>
            <a:r>
              <a:rPr lang="da-DK" sz="1800" dirty="0"/>
              <a:t>	Runde 2 -	Prioritering af forslag</a:t>
            </a:r>
          </a:p>
          <a:p>
            <a:pPr marL="0" indent="0">
              <a:spcBef>
                <a:spcPts val="300"/>
              </a:spcBef>
              <a:buNone/>
            </a:pPr>
            <a:endParaRPr lang="da-DK" sz="1000" dirty="0"/>
          </a:p>
          <a:p>
            <a:pPr marL="0" indent="0">
              <a:spcBef>
                <a:spcPts val="300"/>
              </a:spcBef>
              <a:buNone/>
            </a:pPr>
            <a:r>
              <a:rPr lang="da-DK" sz="1800" dirty="0"/>
              <a:t>12.30	Frokost</a:t>
            </a:r>
          </a:p>
          <a:p>
            <a:pPr marL="0" indent="0">
              <a:spcBef>
                <a:spcPts val="300"/>
              </a:spcBef>
              <a:buNone/>
            </a:pPr>
            <a:endParaRPr lang="da-DK" sz="1000" dirty="0"/>
          </a:p>
          <a:p>
            <a:pPr marL="0" indent="0">
              <a:spcBef>
                <a:spcPts val="300"/>
              </a:spcBef>
              <a:buNone/>
            </a:pPr>
            <a:r>
              <a:rPr lang="da-DK" sz="1800" dirty="0"/>
              <a:t>	Runde 3 -	Eksekveringsforslag</a:t>
            </a:r>
          </a:p>
          <a:p>
            <a:pPr marL="0" indent="0">
              <a:spcBef>
                <a:spcPts val="300"/>
              </a:spcBef>
              <a:buNone/>
            </a:pPr>
            <a:endParaRPr lang="da-DK" sz="1000" dirty="0"/>
          </a:p>
          <a:p>
            <a:pPr marL="0" indent="0">
              <a:spcBef>
                <a:spcPts val="300"/>
              </a:spcBef>
              <a:buNone/>
            </a:pPr>
            <a:r>
              <a:rPr lang="da-DK" sz="1800" dirty="0"/>
              <a:t>15.00	MUS i 2015 (Kaffe + Kage undervejs)</a:t>
            </a:r>
          </a:p>
          <a:p>
            <a:pPr marL="0" indent="0">
              <a:spcBef>
                <a:spcPts val="300"/>
              </a:spcBef>
              <a:buNone/>
            </a:pPr>
            <a:endParaRPr lang="da-DK" sz="1000" dirty="0"/>
          </a:p>
          <a:p>
            <a:pPr marL="0" indent="0">
              <a:spcBef>
                <a:spcPts val="300"/>
              </a:spcBef>
              <a:buNone/>
            </a:pPr>
            <a:r>
              <a:rPr lang="da-DK" sz="1800" dirty="0"/>
              <a:t>17.00	Dagen i helikopterperspektiv</a:t>
            </a:r>
          </a:p>
          <a:p>
            <a:pPr marL="0" indent="0">
              <a:spcBef>
                <a:spcPts val="300"/>
              </a:spcBef>
              <a:buNone/>
            </a:pPr>
            <a:endParaRPr lang="da-DK" sz="1000" dirty="0"/>
          </a:p>
          <a:p>
            <a:pPr marL="0" indent="0">
              <a:spcBef>
                <a:spcPts val="300"/>
              </a:spcBef>
              <a:buNone/>
            </a:pPr>
            <a:r>
              <a:rPr lang="da-DK" sz="1800" dirty="0"/>
              <a:t>18.00	Afslutning</a:t>
            </a:r>
          </a:p>
          <a:p>
            <a:pPr marL="0" indent="0">
              <a:spcBef>
                <a:spcPts val="300"/>
              </a:spcBef>
              <a:buNone/>
            </a:pPr>
            <a:endParaRPr lang="da-DK"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3">
            <a:extLst>
              <a:ext uri="{FF2B5EF4-FFF2-40B4-BE49-F238E27FC236}">
                <a16:creationId xmlns:a16="http://schemas.microsoft.com/office/drawing/2014/main" id="{C9EB66F7-CF97-4CB0-8906-0A2D0240E197}"/>
              </a:ext>
            </a:extLst>
          </p:cNvPr>
          <p:cNvSpPr txBox="1"/>
          <p:nvPr/>
        </p:nvSpPr>
        <p:spPr>
          <a:xfrm>
            <a:off x="838200" y="1690688"/>
            <a:ext cx="10160726" cy="4878259"/>
          </a:xfrm>
          <a:prstGeom prst="rect">
            <a:avLst/>
          </a:prstGeom>
          <a:noFill/>
          <a:ln cap="flat">
            <a:noFill/>
          </a:ln>
        </p:spPr>
        <p:txBody>
          <a:bodyPr vert="horz" wrap="square" lIns="91440" tIns="45720" rIns="91440" bIns="45720" anchor="t" anchorCtr="0" compatLnSpc="1">
            <a:spAutoFit/>
          </a:bodyPr>
          <a:lstStyle/>
          <a:p>
            <a:pPr>
              <a:defRPr sz="1800" b="0" i="0" u="none" strike="noStrike" kern="0" cap="none" spc="0" baseline="0">
                <a:solidFill>
                  <a:srgbClr val="000000"/>
                </a:solidFill>
                <a:uFillTx/>
              </a:defRPr>
            </a:pPr>
            <a:r>
              <a:rPr lang="da-DK" sz="1400" kern="0" dirty="0">
                <a:solidFill>
                  <a:srgbClr val="000000"/>
                </a:solidFill>
                <a:latin typeface="Calibri"/>
                <a:ea typeface=""/>
                <a:cs typeface=""/>
              </a:rPr>
              <a:t>Tekst og spørgsmål der kan indgå i invitationen:</a:t>
            </a:r>
          </a:p>
          <a:p>
            <a:pPr>
              <a:defRPr sz="1800" b="0" i="0" u="none" strike="noStrike" kern="0" cap="none" spc="0" baseline="0">
                <a:solidFill>
                  <a:srgbClr val="000000"/>
                </a:solidFill>
                <a:uFillTx/>
              </a:defRPr>
            </a:pPr>
            <a:endParaRPr lang="da-DK" sz="1400" kern="0" dirty="0">
              <a:solidFill>
                <a:srgbClr val="000000"/>
              </a:solidFill>
              <a:latin typeface="Calibri"/>
              <a:ea typeface=""/>
              <a:cs typeface=""/>
            </a:endParaRPr>
          </a:p>
          <a:p>
            <a:pPr>
              <a:defRPr sz="1800" b="0" i="0" u="none" strike="noStrike" kern="0" cap="none" spc="0" baseline="0">
                <a:solidFill>
                  <a:srgbClr val="000000"/>
                </a:solidFill>
                <a:uFillTx/>
              </a:defRPr>
            </a:pPr>
            <a:r>
              <a:rPr lang="da-DK" sz="1400" kern="0" dirty="0">
                <a:solidFill>
                  <a:srgbClr val="000000"/>
                </a:solidFill>
                <a:latin typeface="Calibri"/>
                <a:ea typeface=""/>
                <a:cs typeface=""/>
              </a:rPr>
              <a:t>	Dagen program  som foregår fra 09.00 – 18.00 omfatter to hovedoverskrifter:</a:t>
            </a:r>
          </a:p>
          <a:p>
            <a:pPr>
              <a:defRPr sz="1800" b="0" i="0" u="none" strike="noStrike" kern="0" cap="none" spc="0" baseline="0">
                <a:solidFill>
                  <a:srgbClr val="000000"/>
                </a:solidFill>
                <a:uFillTx/>
              </a:defRPr>
            </a:pPr>
            <a:endParaRPr lang="da-DK" sz="900" kern="0" dirty="0">
              <a:solidFill>
                <a:srgbClr val="000000"/>
              </a:solidFill>
              <a:latin typeface="Calibri"/>
              <a:ea typeface=""/>
              <a:cs typeface=""/>
            </a:endParaRPr>
          </a:p>
          <a:p>
            <a:pPr>
              <a:defRPr sz="1800" b="0" i="0" u="none" strike="noStrike" kern="0" cap="none" spc="0" baseline="0">
                <a:solidFill>
                  <a:srgbClr val="000000"/>
                </a:solidFill>
                <a:uFillTx/>
              </a:defRPr>
            </a:pPr>
            <a:r>
              <a:rPr lang="da-DK" sz="1400" kern="0" dirty="0">
                <a:solidFill>
                  <a:srgbClr val="000000"/>
                </a:solidFill>
                <a:latin typeface="Calibri"/>
                <a:ea typeface=""/>
                <a:cs typeface=""/>
              </a:rPr>
              <a:t>	</a:t>
            </a:r>
            <a:r>
              <a:rPr lang="da-DK" sz="1400" b="1" kern="0" dirty="0">
                <a:solidFill>
                  <a:srgbClr val="000000"/>
                </a:solidFill>
                <a:latin typeface="Calibri"/>
                <a:ea typeface=""/>
                <a:cs typeface=""/>
              </a:rPr>
              <a:t>- Handleplan 2015</a:t>
            </a:r>
          </a:p>
          <a:p>
            <a:pPr>
              <a:defRPr sz="1800" b="0" i="0" u="none" strike="noStrike" kern="0" cap="none" spc="0" baseline="0">
                <a:solidFill>
                  <a:srgbClr val="000000"/>
                </a:solidFill>
                <a:uFillTx/>
              </a:defRPr>
            </a:pPr>
            <a:r>
              <a:rPr lang="da-DK" sz="1400" b="1" kern="0" dirty="0">
                <a:solidFill>
                  <a:srgbClr val="000000"/>
                </a:solidFill>
                <a:latin typeface="Calibri"/>
                <a:ea typeface=""/>
                <a:cs typeface=""/>
              </a:rPr>
              <a:t>	- MUS i 2015</a:t>
            </a:r>
          </a:p>
          <a:p>
            <a:pPr>
              <a:defRPr sz="1800" b="0" i="0" u="none" strike="noStrike" kern="0" cap="none" spc="0" baseline="0">
                <a:solidFill>
                  <a:srgbClr val="000000"/>
                </a:solidFill>
                <a:uFillTx/>
              </a:defRPr>
            </a:pPr>
            <a:endParaRPr lang="da-DK" sz="800" kern="0" dirty="0">
              <a:solidFill>
                <a:srgbClr val="000000"/>
              </a:solidFill>
              <a:latin typeface="Calibri"/>
              <a:ea typeface=""/>
              <a:cs typeface=""/>
            </a:endParaRPr>
          </a:p>
          <a:p>
            <a:pPr>
              <a:defRPr sz="1800" b="0" i="0" u="none" strike="noStrike" kern="0" cap="none" spc="0" baseline="0">
                <a:solidFill>
                  <a:srgbClr val="000000"/>
                </a:solidFill>
                <a:uFillTx/>
              </a:defRPr>
            </a:pPr>
            <a:r>
              <a:rPr lang="da-DK" sz="1400" kern="0" dirty="0">
                <a:solidFill>
                  <a:srgbClr val="000000"/>
                </a:solidFill>
                <a:latin typeface="Calibri"/>
                <a:ea typeface=""/>
                <a:cs typeface=""/>
              </a:rPr>
              <a:t>	</a:t>
            </a:r>
            <a:r>
              <a:rPr lang="da-DK" sz="1400" b="1" kern="0" dirty="0">
                <a:solidFill>
                  <a:srgbClr val="000000"/>
                </a:solidFill>
                <a:latin typeface="Calibri"/>
                <a:ea typeface=""/>
                <a:cs typeface=""/>
              </a:rPr>
              <a:t>Handleplan 2015</a:t>
            </a:r>
          </a:p>
          <a:p>
            <a:pPr>
              <a:defRPr sz="1800" b="0" i="0" u="none" strike="noStrike" kern="0" cap="none" spc="0" baseline="0">
                <a:solidFill>
                  <a:srgbClr val="000000"/>
                </a:solidFill>
                <a:uFillTx/>
              </a:defRPr>
            </a:pPr>
            <a:r>
              <a:rPr lang="da-DK" sz="1400" kern="0" dirty="0">
                <a:solidFill>
                  <a:srgbClr val="000000"/>
                </a:solidFill>
                <a:latin typeface="Calibri"/>
                <a:ea typeface=""/>
                <a:cs typeface=""/>
              </a:rPr>
              <a:t>	Vi tager afsæt i vores 3 strategiområder (Forretnings-, Medarbejder- &amp; Kundestrategi) - vi finder og bearbejder emner og 	tiltag, som vi anbefaler skal indgå i Handleplan 2015.</a:t>
            </a:r>
          </a:p>
          <a:p>
            <a:pPr>
              <a:defRPr sz="1800" b="0" i="0" u="none" strike="noStrike" kern="0" cap="none" spc="0" baseline="0">
                <a:solidFill>
                  <a:srgbClr val="000000"/>
                </a:solidFill>
                <a:uFillTx/>
              </a:defRPr>
            </a:pPr>
            <a:r>
              <a:rPr lang="da-DK" sz="1400" dirty="0">
                <a:solidFill>
                  <a:srgbClr val="000000"/>
                </a:solidFill>
                <a:latin typeface="Calibri"/>
                <a:ea typeface=""/>
                <a:cs typeface=""/>
              </a:rPr>
              <a:t>	Du må allerede gerne nu, gør dig dine overvejelser om konkrete forslag, der understøtter vores forretningstese xx</a:t>
            </a:r>
          </a:p>
          <a:p>
            <a:pPr>
              <a:defRPr sz="1800" b="0" i="0" u="none" strike="noStrike" kern="0" cap="none" spc="0" baseline="0">
                <a:solidFill>
                  <a:srgbClr val="000000"/>
                </a:solidFill>
                <a:uFillTx/>
              </a:defRPr>
            </a:pPr>
            <a:endParaRPr lang="da-DK" sz="1400" b="1" kern="0" dirty="0">
              <a:solidFill>
                <a:srgbClr val="000000"/>
              </a:solidFill>
              <a:latin typeface="Calibri"/>
              <a:ea typeface=""/>
              <a:cs typeface=""/>
            </a:endParaRPr>
          </a:p>
          <a:p>
            <a:pPr>
              <a:defRPr sz="1800" b="0" i="0" u="none" strike="noStrike" kern="0" cap="none" spc="0" baseline="0">
                <a:solidFill>
                  <a:srgbClr val="000000"/>
                </a:solidFill>
                <a:uFillTx/>
              </a:defRPr>
            </a:pPr>
            <a:r>
              <a:rPr lang="da-DK" sz="1400" b="1" dirty="0">
                <a:solidFill>
                  <a:srgbClr val="000000"/>
                </a:solidFill>
                <a:latin typeface="Calibri"/>
                <a:ea typeface=""/>
                <a:cs typeface=""/>
              </a:rPr>
              <a:t>	MUS i 2015</a:t>
            </a:r>
          </a:p>
          <a:p>
            <a:pPr>
              <a:defRPr sz="1800" b="0" i="0" u="none" strike="noStrike" kern="0" cap="none" spc="0" baseline="0">
                <a:solidFill>
                  <a:srgbClr val="000000"/>
                </a:solidFill>
                <a:uFillTx/>
              </a:defRPr>
            </a:pPr>
            <a:r>
              <a:rPr lang="da-DK" sz="1400" dirty="0">
                <a:solidFill>
                  <a:srgbClr val="000000"/>
                </a:solidFill>
                <a:latin typeface="Calibri"/>
                <a:ea typeface=""/>
                <a:cs typeface=""/>
              </a:rPr>
              <a:t>	Vores fokus til denne overskrift bliver nedenstående spørgsmål. Så også her må du gerne begynde at gøre dig dine første 	overvejelser</a:t>
            </a:r>
          </a:p>
          <a:p>
            <a:pPr>
              <a:defRPr sz="1800" b="0" i="0" u="none" strike="noStrike" kern="0" cap="none" spc="0" baseline="0">
                <a:solidFill>
                  <a:srgbClr val="000000"/>
                </a:solidFill>
                <a:uFillTx/>
              </a:defRPr>
            </a:pPr>
            <a:r>
              <a:rPr lang="da-DK" sz="1400" kern="0" dirty="0">
                <a:solidFill>
                  <a:srgbClr val="000000"/>
                </a:solidFill>
                <a:latin typeface="Calibri"/>
                <a:ea typeface=""/>
                <a:cs typeface=""/>
              </a:rPr>
              <a:t>	- Hvordan får vi linket MUS bedre sammen med Handlingsplanen?</a:t>
            </a:r>
          </a:p>
          <a:p>
            <a:pPr marL="1657350" lvl="3" indent="-285750">
              <a:buFont typeface="Arial" panose="020B0604020202020204" pitchFamily="34" charset="0"/>
              <a:buChar char="•"/>
              <a:defRPr sz="1800" b="0" i="0" u="none" strike="noStrike" kern="0" cap="none" spc="0" baseline="0">
                <a:solidFill>
                  <a:srgbClr val="000000"/>
                </a:solidFill>
                <a:uFillTx/>
              </a:defRPr>
            </a:pPr>
            <a:r>
              <a:rPr lang="da-DK" sz="1400" kern="0" dirty="0">
                <a:solidFill>
                  <a:srgbClr val="000000"/>
                </a:solidFill>
                <a:ea typeface=""/>
                <a:cs typeface=""/>
              </a:rPr>
              <a:t>Er der noget der er fælles for os alle og på tværs af organisationen?</a:t>
            </a:r>
          </a:p>
          <a:p>
            <a:pPr marL="1657350" lvl="3" indent="-285750">
              <a:buFont typeface="Arial" panose="020B0604020202020204" pitchFamily="34" charset="0"/>
              <a:buChar char="•"/>
              <a:defRPr sz="1800" b="0" i="0" u="none" strike="noStrike" kern="0" cap="none" spc="0" baseline="0">
                <a:solidFill>
                  <a:srgbClr val="000000"/>
                </a:solidFill>
                <a:uFillTx/>
              </a:defRPr>
            </a:pPr>
            <a:r>
              <a:rPr lang="da-DK" sz="1400" kern="0" dirty="0">
                <a:solidFill>
                  <a:srgbClr val="000000"/>
                </a:solidFill>
                <a:ea typeface=""/>
                <a:cs typeface=""/>
              </a:rPr>
              <a:t>Er der noget der kun gælder for nogle og enkelte afdelinger?</a:t>
            </a:r>
          </a:p>
          <a:p>
            <a:pPr>
              <a:defRPr sz="1800" b="0" i="0" u="none" strike="noStrike" kern="0" cap="none" spc="0" baseline="0">
                <a:solidFill>
                  <a:srgbClr val="000000"/>
                </a:solidFill>
                <a:uFillTx/>
              </a:defRPr>
            </a:pPr>
            <a:endParaRPr lang="da-DK" sz="1400" kern="0" dirty="0">
              <a:solidFill>
                <a:srgbClr val="000000"/>
              </a:solidFill>
              <a:latin typeface="Calibri"/>
              <a:ea typeface=""/>
              <a:cs typeface=""/>
            </a:endParaRPr>
          </a:p>
          <a:p>
            <a:pPr>
              <a:defRPr sz="1800" b="0" i="0" u="none" strike="noStrike" kern="0" cap="none" spc="0" baseline="0">
                <a:solidFill>
                  <a:srgbClr val="000000"/>
                </a:solidFill>
                <a:uFillTx/>
              </a:defRPr>
            </a:pPr>
            <a:endParaRPr lang="da-DK" sz="1400" dirty="0">
              <a:solidFill>
                <a:srgbClr val="000000"/>
              </a:solidFill>
              <a:latin typeface="Calibri"/>
              <a:ea typeface=""/>
              <a:cs typeface=""/>
            </a:endParaRPr>
          </a:p>
          <a:p>
            <a:pPr>
              <a:defRPr sz="1800" b="0" i="0" u="none" strike="noStrike" kern="0" cap="none" spc="0" baseline="0">
                <a:solidFill>
                  <a:srgbClr val="000000"/>
                </a:solidFill>
                <a:uFillTx/>
              </a:defRPr>
            </a:pPr>
            <a:r>
              <a:rPr lang="da-DK" sz="1400" dirty="0">
                <a:solidFill>
                  <a:srgbClr val="000000"/>
                </a:solidFill>
                <a:latin typeface="Calibri"/>
                <a:ea typeface=""/>
                <a:cs typeface=""/>
              </a:rPr>
              <a:t>Undervejs på dagen lader vi os inspirere med små indspil og inspiration fra andre brancher, til det at eksekvere handlingsplaner.</a:t>
            </a:r>
            <a:endParaRPr lang="da-DK" sz="1400" b="1" dirty="0">
              <a:solidFill>
                <a:srgbClr val="000000"/>
              </a:solidFill>
              <a:latin typeface="Calibri"/>
              <a:ea typeface=""/>
              <a:cs typeface=""/>
            </a:endParaRPr>
          </a:p>
          <a:p>
            <a:pPr>
              <a:defRPr sz="1800" b="0" i="0" u="none" strike="noStrike" kern="0" cap="none" spc="0" baseline="0">
                <a:solidFill>
                  <a:srgbClr val="000000"/>
                </a:solidFill>
                <a:uFillTx/>
              </a:defRPr>
            </a:pPr>
            <a:r>
              <a:rPr lang="da-DK" sz="1400" b="1" dirty="0">
                <a:solidFill>
                  <a:srgbClr val="000000"/>
                </a:solidFill>
                <a:latin typeface="Calibri"/>
                <a:ea typeface=""/>
                <a:cs typeface=""/>
              </a:rPr>
              <a:t>	</a:t>
            </a:r>
          </a:p>
          <a:p>
            <a:pPr>
              <a:defRPr sz="1800" b="0" i="0" u="none" strike="noStrike" kern="0" cap="none" spc="0" baseline="0">
                <a:solidFill>
                  <a:srgbClr val="000000"/>
                </a:solidFill>
                <a:uFillTx/>
              </a:defRPr>
            </a:pPr>
            <a:r>
              <a:rPr lang="da-DK" sz="1400" b="1" dirty="0">
                <a:solidFill>
                  <a:srgbClr val="000000"/>
                </a:solidFill>
                <a:latin typeface="Calibri"/>
                <a:ea typeface=""/>
                <a:cs typeface=""/>
              </a:rPr>
              <a:t>	</a:t>
            </a:r>
          </a:p>
        </p:txBody>
      </p:sp>
      <p:sp>
        <p:nvSpPr>
          <p:cNvPr id="3" name="Tekstfelt 4">
            <a:extLst>
              <a:ext uri="{FF2B5EF4-FFF2-40B4-BE49-F238E27FC236}">
                <a16:creationId xmlns:a16="http://schemas.microsoft.com/office/drawing/2014/main" id="{41C20B78-C444-42BD-B9D7-9C07CF5340A5}"/>
              </a:ext>
            </a:extLst>
          </p:cNvPr>
          <p:cNvSpPr txBox="1"/>
          <p:nvPr/>
        </p:nvSpPr>
        <p:spPr>
          <a:xfrm>
            <a:off x="3892297" y="758952"/>
            <a:ext cx="3712463" cy="461662"/>
          </a:xfrm>
          <a:prstGeom prst="rect">
            <a:avLst/>
          </a:prstGeom>
          <a:noFill/>
          <a:ln cap="flat">
            <a:noFill/>
          </a:ln>
        </p:spPr>
        <p:txBody>
          <a:bodyPr vert="horz" wrap="square" lIns="91440" tIns="45720" rIns="91440" bIns="45720" anchor="t" anchorCtr="1" compatLnSpc="1">
            <a:spAutoFit/>
          </a:bodyPr>
          <a:lstStyle/>
          <a:p>
            <a:pPr algn="ctr">
              <a:defRPr sz="1800" b="0" i="0" u="none" strike="noStrike" kern="0" cap="none" spc="0" baseline="0">
                <a:solidFill>
                  <a:srgbClr val="000000"/>
                </a:solidFill>
                <a:uFillTx/>
              </a:defRPr>
            </a:pPr>
            <a:r>
              <a:rPr lang="da-DK" sz="2400" b="1">
                <a:solidFill>
                  <a:srgbClr val="FFFFFF"/>
                </a:solidFill>
                <a:latin typeface="Calibri"/>
                <a:ea typeface=""/>
                <a:cs typeface=""/>
              </a:rPr>
              <a:t>Vækst med vilje</a:t>
            </a:r>
          </a:p>
        </p:txBody>
      </p:sp>
      <p:sp>
        <p:nvSpPr>
          <p:cNvPr id="4" name="Titel 3">
            <a:extLst>
              <a:ext uri="{FF2B5EF4-FFF2-40B4-BE49-F238E27FC236}">
                <a16:creationId xmlns:a16="http://schemas.microsoft.com/office/drawing/2014/main" id="{E912DCC7-0F42-4720-873A-BCD45FC281AA}"/>
              </a:ext>
            </a:extLst>
          </p:cNvPr>
          <p:cNvSpPr>
            <a:spLocks noGrp="1"/>
          </p:cNvSpPr>
          <p:nvPr>
            <p:ph type="title"/>
          </p:nvPr>
        </p:nvSpPr>
        <p:spPr/>
        <p:txBody>
          <a:bodyPr/>
          <a:lstStyle/>
          <a:p>
            <a:r>
              <a:rPr lang="da-DK" dirty="0"/>
              <a:t>Invitation - indhold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felt 3">
            <a:extLst>
              <a:ext uri="{FF2B5EF4-FFF2-40B4-BE49-F238E27FC236}">
                <a16:creationId xmlns:a16="http://schemas.microsoft.com/office/drawing/2014/main" id="{EBE1FAFF-E179-4BB6-9E2C-57D009B04A12}"/>
              </a:ext>
            </a:extLst>
          </p:cNvPr>
          <p:cNvSpPr txBox="1"/>
          <p:nvPr/>
        </p:nvSpPr>
        <p:spPr>
          <a:xfrm>
            <a:off x="838200" y="1825625"/>
            <a:ext cx="10515600" cy="6247864"/>
          </a:xfrm>
          <a:prstGeom prst="rect">
            <a:avLst/>
          </a:prstGeom>
          <a:noFill/>
          <a:ln cap="flat">
            <a:noFill/>
          </a:ln>
        </p:spPr>
        <p:txBody>
          <a:bodyPr vert="horz" wrap="square" lIns="91440" tIns="45720" rIns="91440" bIns="45720" anchor="t" anchorCtr="0" compatLnSpc="1">
            <a:spAutoFit/>
          </a:bodyPr>
          <a:lstStyle/>
          <a:p>
            <a:pPr>
              <a:defRPr sz="1800" b="0" i="0" u="none" strike="noStrike" kern="0" cap="none" spc="0" baseline="0">
                <a:solidFill>
                  <a:srgbClr val="000000"/>
                </a:solidFill>
                <a:uFillTx/>
              </a:defRPr>
            </a:pPr>
            <a:r>
              <a:rPr lang="da-DK" sz="1400" dirty="0">
                <a:solidFill>
                  <a:srgbClr val="000000"/>
                </a:solidFill>
                <a:latin typeface="Calibri"/>
                <a:ea typeface=""/>
                <a:cs typeface=""/>
              </a:rPr>
              <a:t>08.30	Velkomst</a:t>
            </a:r>
          </a:p>
          <a:p>
            <a:pPr>
              <a:defRPr sz="1800" b="0" i="0" u="none" strike="noStrike" kern="0" cap="none" spc="0" baseline="0">
                <a:solidFill>
                  <a:srgbClr val="000000"/>
                </a:solidFill>
                <a:uFillTx/>
              </a:defRPr>
            </a:pPr>
            <a:r>
              <a:rPr lang="da-DK" sz="1400" dirty="0">
                <a:solidFill>
                  <a:srgbClr val="000000"/>
                </a:solidFill>
                <a:latin typeface="Calibri"/>
                <a:ea typeface=""/>
                <a:cs typeface=""/>
              </a:rPr>
              <a:t>	- Kaffe &amp; brød</a:t>
            </a:r>
          </a:p>
          <a:p>
            <a:pPr>
              <a:defRPr sz="1800" b="0" i="0" u="none" strike="noStrike" kern="0" cap="none" spc="0" baseline="0">
                <a:solidFill>
                  <a:srgbClr val="000000"/>
                </a:solidFill>
                <a:uFillTx/>
              </a:defRPr>
            </a:pPr>
            <a:r>
              <a:rPr lang="da-DK" sz="1400" dirty="0">
                <a:solidFill>
                  <a:srgbClr val="000000"/>
                </a:solidFill>
                <a:latin typeface="Calibri"/>
                <a:ea typeface=""/>
                <a:cs typeface=""/>
              </a:rPr>
              <a:t>	- Status på hvor vi er i forhold t Handlingsplan 2014</a:t>
            </a:r>
          </a:p>
          <a:p>
            <a:pPr>
              <a:defRPr sz="1800" b="0" i="0" u="none" strike="noStrike" kern="0" cap="none" spc="0" baseline="0">
                <a:solidFill>
                  <a:srgbClr val="000000"/>
                </a:solidFill>
                <a:uFillTx/>
              </a:defRPr>
            </a:pPr>
            <a:endParaRPr lang="da-DK" sz="800" dirty="0">
              <a:solidFill>
                <a:srgbClr val="000000"/>
              </a:solidFill>
              <a:latin typeface="Calibri"/>
              <a:ea typeface=""/>
              <a:cs typeface=""/>
            </a:endParaRPr>
          </a:p>
          <a:p>
            <a:pPr>
              <a:defRPr sz="1800" b="0" i="0" u="none" strike="noStrike" kern="0" cap="none" spc="0" baseline="0">
                <a:solidFill>
                  <a:srgbClr val="000000"/>
                </a:solidFill>
                <a:uFillTx/>
              </a:defRPr>
            </a:pPr>
            <a:r>
              <a:rPr lang="da-DK" sz="1400" dirty="0">
                <a:solidFill>
                  <a:srgbClr val="000000"/>
                </a:solidFill>
                <a:latin typeface="Calibri"/>
                <a:ea typeface=""/>
                <a:cs typeface=""/>
              </a:rPr>
              <a:t>09.00	</a:t>
            </a:r>
            <a:r>
              <a:rPr lang="da-DK" sz="1400" b="1" dirty="0">
                <a:solidFill>
                  <a:srgbClr val="000000"/>
                </a:solidFill>
                <a:latin typeface="Calibri"/>
                <a:ea typeface=""/>
                <a:cs typeface=""/>
              </a:rPr>
              <a:t>Programoverskrifter for dagen:</a:t>
            </a:r>
          </a:p>
          <a:p>
            <a:pPr>
              <a:defRPr sz="1800" b="0" i="0" u="none" strike="noStrike" kern="0" cap="none" spc="0" baseline="0">
                <a:solidFill>
                  <a:srgbClr val="000000"/>
                </a:solidFill>
                <a:uFillTx/>
              </a:defRPr>
            </a:pPr>
            <a:r>
              <a:rPr lang="da-DK" sz="1400" dirty="0">
                <a:solidFill>
                  <a:srgbClr val="000000"/>
                </a:solidFill>
                <a:latin typeface="Calibri"/>
                <a:ea typeface=""/>
                <a:cs typeface=""/>
              </a:rPr>
              <a:t>	Handlingsplan 2015 – bearbejdes i 3 omgange  </a:t>
            </a:r>
          </a:p>
          <a:p>
            <a:pPr>
              <a:defRPr sz="1800" b="0" i="0" u="none" strike="noStrike" kern="0" cap="none" spc="0" baseline="0">
                <a:solidFill>
                  <a:srgbClr val="000000"/>
                </a:solidFill>
                <a:uFillTx/>
              </a:defRPr>
            </a:pPr>
            <a:r>
              <a:rPr lang="da-DK" sz="1400" dirty="0">
                <a:solidFill>
                  <a:srgbClr val="000000"/>
                </a:solidFill>
                <a:latin typeface="Calibri"/>
                <a:ea typeface=""/>
                <a:cs typeface=""/>
              </a:rPr>
              <a:t>	- </a:t>
            </a:r>
            <a:r>
              <a:rPr lang="da-DK" sz="1400" b="1" dirty="0">
                <a:solidFill>
                  <a:srgbClr val="000000"/>
                </a:solidFill>
                <a:latin typeface="Calibri"/>
                <a:ea typeface=""/>
                <a:cs typeface=""/>
              </a:rPr>
              <a:t>ledernes forslag, </a:t>
            </a:r>
            <a:r>
              <a:rPr lang="da-DK" sz="1400" b="1" kern="0" dirty="0">
                <a:solidFill>
                  <a:srgbClr val="000000"/>
                </a:solidFill>
                <a:latin typeface="Calibri"/>
                <a:ea typeface=""/>
                <a:cs typeface=""/>
              </a:rPr>
              <a:t>”prioritering” og eksekvering </a:t>
            </a:r>
            <a:r>
              <a:rPr lang="da-DK" sz="1400" kern="0" dirty="0">
                <a:solidFill>
                  <a:srgbClr val="000000"/>
                </a:solidFill>
                <a:latin typeface="Calibri"/>
                <a:ea typeface=""/>
                <a:cs typeface=""/>
              </a:rPr>
              <a:t>af</a:t>
            </a:r>
            <a:r>
              <a:rPr lang="da-DK" sz="1400" dirty="0">
                <a:solidFill>
                  <a:srgbClr val="000000"/>
                </a:solidFill>
                <a:latin typeface="Calibri"/>
                <a:ea typeface=""/>
                <a:cs typeface=""/>
              </a:rPr>
              <a:t> indsatsområder, som skal indgå i Handlingsplan 2015</a:t>
            </a:r>
          </a:p>
          <a:p>
            <a:pPr>
              <a:defRPr sz="1800" b="0" i="0" u="none" strike="noStrike" kern="0" cap="none" spc="0" baseline="0">
                <a:solidFill>
                  <a:srgbClr val="000000"/>
                </a:solidFill>
                <a:uFillTx/>
              </a:defRPr>
            </a:pPr>
            <a:r>
              <a:rPr lang="da-DK" sz="1400" kern="0" dirty="0">
                <a:solidFill>
                  <a:srgbClr val="000000"/>
                </a:solidFill>
                <a:latin typeface="Calibri"/>
                <a:ea typeface=""/>
                <a:cs typeface=""/>
              </a:rPr>
              <a:t>	- I eksekveringsfasen suppleres med </a:t>
            </a:r>
            <a:r>
              <a:rPr lang="da-DK" sz="1400" dirty="0">
                <a:solidFill>
                  <a:srgbClr val="000000"/>
                </a:solidFill>
                <a:latin typeface="Calibri"/>
                <a:ea typeface=""/>
                <a:cs typeface=""/>
              </a:rPr>
              <a:t>Inspiration fra andre brancher til at omsætte mål og handlepunkter til operationel adfærd.</a:t>
            </a:r>
          </a:p>
          <a:p>
            <a:pPr>
              <a:defRPr sz="1800" b="0" i="0" u="none" strike="noStrike" kern="0" cap="none" spc="0" baseline="0">
                <a:solidFill>
                  <a:srgbClr val="000000"/>
                </a:solidFill>
                <a:uFillTx/>
              </a:defRPr>
            </a:pPr>
            <a:r>
              <a:rPr lang="da-DK" sz="1400" dirty="0">
                <a:solidFill>
                  <a:srgbClr val="000000"/>
                </a:solidFill>
                <a:latin typeface="Calibri"/>
                <a:ea typeface=""/>
                <a:cs typeface=""/>
              </a:rPr>
              <a:t>	MUS i 2015</a:t>
            </a:r>
          </a:p>
          <a:p>
            <a:pPr>
              <a:defRPr sz="1800" b="0" i="0" u="none" strike="noStrike" kern="0" cap="none" spc="0" baseline="0">
                <a:solidFill>
                  <a:srgbClr val="000000"/>
                </a:solidFill>
                <a:uFillTx/>
              </a:defRPr>
            </a:pPr>
            <a:r>
              <a:rPr lang="da-DK" sz="1400" dirty="0">
                <a:solidFill>
                  <a:srgbClr val="000000"/>
                </a:solidFill>
                <a:latin typeface="Calibri"/>
                <a:ea typeface=""/>
                <a:cs typeface=""/>
              </a:rPr>
              <a:t>	- punkterne i Handlingsplan 2015, skal i højere grad indarbejdes i vores MUS koncept. Dette vil ovennævnte model 	understøtte.</a:t>
            </a:r>
          </a:p>
          <a:p>
            <a:pPr>
              <a:defRPr sz="1800" b="0" i="0" u="none" strike="noStrike" kern="0" cap="none" spc="0" baseline="0">
                <a:solidFill>
                  <a:srgbClr val="000000"/>
                </a:solidFill>
                <a:uFillTx/>
              </a:defRPr>
            </a:pPr>
            <a:r>
              <a:rPr lang="da-DK" sz="1400" dirty="0">
                <a:solidFill>
                  <a:srgbClr val="000000"/>
                </a:solidFill>
                <a:latin typeface="Calibri"/>
                <a:ea typeface=""/>
                <a:cs typeface=""/>
              </a:rPr>
              <a:t>	Opsamling på resultatet af dagens arbejde samt hvad der sker fra nu af.</a:t>
            </a:r>
          </a:p>
          <a:p>
            <a:pPr>
              <a:defRPr sz="1800" b="0" i="0" u="none" strike="noStrike" kern="0" cap="none" spc="0" baseline="0">
                <a:solidFill>
                  <a:srgbClr val="000000"/>
                </a:solidFill>
                <a:uFillTx/>
              </a:defRPr>
            </a:pPr>
            <a:endParaRPr lang="da-DK" sz="800" dirty="0">
              <a:solidFill>
                <a:srgbClr val="000000"/>
              </a:solidFill>
              <a:latin typeface="Calibri"/>
              <a:ea typeface=""/>
              <a:cs typeface=""/>
            </a:endParaRPr>
          </a:p>
          <a:p>
            <a:pPr>
              <a:defRPr sz="1800" b="0" i="0" u="none" strike="noStrike" kern="0" cap="none" spc="0" baseline="0">
                <a:solidFill>
                  <a:srgbClr val="000000"/>
                </a:solidFill>
                <a:uFillTx/>
              </a:defRPr>
            </a:pPr>
            <a:r>
              <a:rPr lang="da-DK" sz="1400" dirty="0">
                <a:solidFill>
                  <a:srgbClr val="000000"/>
                </a:solidFill>
                <a:latin typeface="Calibri"/>
                <a:ea typeface=""/>
                <a:cs typeface=""/>
              </a:rPr>
              <a:t>	</a:t>
            </a:r>
            <a:r>
              <a:rPr lang="da-DK" sz="1400" b="1" dirty="0">
                <a:solidFill>
                  <a:srgbClr val="000000"/>
                </a:solidFill>
                <a:latin typeface="Calibri"/>
                <a:ea typeface=""/>
                <a:cs typeface=""/>
              </a:rPr>
              <a:t>Målet med dagen er:</a:t>
            </a:r>
          </a:p>
          <a:p>
            <a:pPr>
              <a:defRPr sz="1800" b="0" i="0" u="none" strike="noStrike" kern="0" cap="none" spc="0" baseline="0">
                <a:solidFill>
                  <a:srgbClr val="000000"/>
                </a:solidFill>
                <a:uFillTx/>
              </a:defRPr>
            </a:pPr>
            <a:r>
              <a:rPr lang="da-DK" sz="1400" dirty="0">
                <a:solidFill>
                  <a:srgbClr val="000000"/>
                </a:solidFill>
                <a:latin typeface="Calibri"/>
                <a:ea typeface=""/>
                <a:cs typeface=""/>
              </a:rPr>
              <a:t>	at vi - direktion, chef- &amp; ledergruppe, kl. 18 har defineret og ”prioriteret” en række indsatsområder, som, efter chefgruppens og 	bestyrelsens godkendelse, kommer til at danne grundlag for Handlingsplan 2015.</a:t>
            </a:r>
          </a:p>
          <a:p>
            <a:pPr>
              <a:defRPr sz="1800" b="0" i="0" u="none" strike="noStrike" kern="0" cap="none" spc="0" baseline="0">
                <a:solidFill>
                  <a:srgbClr val="000000"/>
                </a:solidFill>
                <a:uFillTx/>
              </a:defRPr>
            </a:pPr>
            <a:endParaRPr lang="da-DK" sz="800" dirty="0">
              <a:solidFill>
                <a:srgbClr val="000000"/>
              </a:solidFill>
              <a:latin typeface="Calibri"/>
              <a:ea typeface=""/>
              <a:cs typeface=""/>
            </a:endParaRPr>
          </a:p>
          <a:p>
            <a:pPr>
              <a:defRPr sz="1800" b="0" i="0" u="none" strike="noStrike" kern="0" cap="none" spc="0" baseline="0">
                <a:solidFill>
                  <a:srgbClr val="000000"/>
                </a:solidFill>
                <a:uFillTx/>
              </a:defRPr>
            </a:pPr>
            <a:r>
              <a:rPr lang="da-DK" sz="1400" kern="0" dirty="0">
                <a:solidFill>
                  <a:srgbClr val="000000"/>
                </a:solidFill>
                <a:latin typeface="Calibri"/>
                <a:ea typeface=""/>
                <a:cs typeface=""/>
              </a:rPr>
              <a:t>09.15</a:t>
            </a:r>
            <a:r>
              <a:rPr lang="da-DK" sz="1400" b="1" kern="0" dirty="0">
                <a:solidFill>
                  <a:srgbClr val="000000"/>
                </a:solidFill>
                <a:latin typeface="Calibri"/>
                <a:ea typeface=""/>
                <a:cs typeface=""/>
              </a:rPr>
              <a:t>	</a:t>
            </a:r>
            <a:r>
              <a:rPr lang="da-DK" sz="1400" b="1" dirty="0">
                <a:solidFill>
                  <a:srgbClr val="000000"/>
                </a:solidFill>
                <a:latin typeface="Calibri"/>
                <a:ea typeface=""/>
                <a:cs typeface=""/>
              </a:rPr>
              <a:t>Afsættet tages fra:</a:t>
            </a:r>
          </a:p>
          <a:p>
            <a:pPr>
              <a:defRPr sz="1800" b="0" i="0" u="none" strike="noStrike" kern="0" cap="none" spc="0" baseline="0">
                <a:solidFill>
                  <a:srgbClr val="000000"/>
                </a:solidFill>
                <a:uFillTx/>
              </a:defRPr>
            </a:pPr>
            <a:r>
              <a:rPr lang="da-DK" sz="1400" dirty="0">
                <a:solidFill>
                  <a:srgbClr val="000000"/>
                </a:solidFill>
                <a:latin typeface="Calibri"/>
                <a:ea typeface=""/>
                <a:cs typeface=""/>
              </a:rPr>
              <a:t>	- vores 3 strategiområder (Forretnings-, Medarbejder- &amp; Kundestrategi) som fastholdes</a:t>
            </a:r>
          </a:p>
          <a:p>
            <a:pPr>
              <a:defRPr sz="1800" b="0" i="0" u="none" strike="noStrike" kern="0" cap="none" spc="0" baseline="0">
                <a:solidFill>
                  <a:srgbClr val="000000"/>
                </a:solidFill>
                <a:uFillTx/>
              </a:defRPr>
            </a:pPr>
            <a:r>
              <a:rPr lang="da-DK" sz="1400" dirty="0">
                <a:solidFill>
                  <a:srgbClr val="000000"/>
                </a:solidFill>
                <a:latin typeface="Calibri"/>
                <a:ea typeface=""/>
                <a:cs typeface=""/>
              </a:rPr>
              <a:t>	- planchen med beskrivelsen af de 16 punkter fra handlingsplan 2014</a:t>
            </a:r>
          </a:p>
          <a:p>
            <a:pPr>
              <a:defRPr sz="1800" b="0" i="0" u="none" strike="noStrike" kern="0" cap="none" spc="0" baseline="0">
                <a:solidFill>
                  <a:srgbClr val="000000"/>
                </a:solidFill>
                <a:uFillTx/>
              </a:defRPr>
            </a:pPr>
            <a:r>
              <a:rPr lang="da-DK" sz="1400" dirty="0">
                <a:solidFill>
                  <a:srgbClr val="000000"/>
                </a:solidFill>
                <a:latin typeface="Calibri"/>
                <a:ea typeface=""/>
                <a:cs typeface=""/>
              </a:rPr>
              <a:t>	- modellen ”overblik” fra handlingsplan 2014</a:t>
            </a:r>
          </a:p>
          <a:p>
            <a:pPr>
              <a:defRPr sz="1800" b="0" i="0" u="none" strike="noStrike" kern="0" cap="none" spc="0" baseline="0">
                <a:solidFill>
                  <a:srgbClr val="000000"/>
                </a:solidFill>
                <a:uFillTx/>
              </a:defRPr>
            </a:pPr>
            <a:endParaRPr lang="da-DK" sz="1400" b="1" dirty="0">
              <a:solidFill>
                <a:srgbClr val="000000"/>
              </a:solidFill>
              <a:latin typeface="Calibri"/>
              <a:ea typeface=""/>
              <a:cs typeface=""/>
            </a:endParaRPr>
          </a:p>
          <a:p>
            <a:pPr>
              <a:defRPr sz="1800" b="0" i="0" u="none" strike="noStrike" kern="0" cap="none" spc="0" baseline="0">
                <a:solidFill>
                  <a:srgbClr val="000000"/>
                </a:solidFill>
                <a:uFillTx/>
              </a:defRPr>
            </a:pPr>
            <a:r>
              <a:rPr lang="da-DK" sz="1400" b="1" dirty="0">
                <a:solidFill>
                  <a:srgbClr val="000000"/>
                </a:solidFill>
                <a:latin typeface="Calibri"/>
                <a:ea typeface=""/>
                <a:cs typeface=""/>
              </a:rPr>
              <a:t>	</a:t>
            </a:r>
          </a:p>
          <a:p>
            <a:pPr>
              <a:defRPr sz="1800" b="0" i="0" u="none" strike="noStrike" kern="0" cap="none" spc="0" baseline="0">
                <a:solidFill>
                  <a:srgbClr val="000000"/>
                </a:solidFill>
                <a:uFillTx/>
              </a:defRPr>
            </a:pPr>
            <a:r>
              <a:rPr lang="da-DK" sz="1400" dirty="0">
                <a:solidFill>
                  <a:srgbClr val="000000"/>
                </a:solidFill>
                <a:latin typeface="Calibri"/>
                <a:ea typeface=""/>
                <a:cs typeface=""/>
              </a:rPr>
              <a:t>	</a:t>
            </a:r>
          </a:p>
          <a:p>
            <a:pPr>
              <a:defRPr sz="1800" b="0" i="0" u="none" strike="noStrike" kern="0" cap="none" spc="0" baseline="0">
                <a:solidFill>
                  <a:srgbClr val="000000"/>
                </a:solidFill>
                <a:uFillTx/>
              </a:defRPr>
            </a:pPr>
            <a:endParaRPr lang="da-DK" sz="1400" dirty="0">
              <a:solidFill>
                <a:srgbClr val="000000"/>
              </a:solidFill>
              <a:latin typeface="Calibri"/>
              <a:ea typeface=""/>
              <a:cs typeface=""/>
            </a:endParaRPr>
          </a:p>
          <a:p>
            <a:pPr>
              <a:defRPr sz="1800" b="0" i="0" u="none" strike="noStrike" kern="0" cap="none" spc="0" baseline="0">
                <a:solidFill>
                  <a:srgbClr val="000000"/>
                </a:solidFill>
                <a:uFillTx/>
              </a:defRPr>
            </a:pPr>
            <a:endParaRPr lang="da-DK" sz="1400" dirty="0">
              <a:solidFill>
                <a:srgbClr val="000000"/>
              </a:solidFill>
              <a:latin typeface="Calibri"/>
              <a:ea typeface=""/>
              <a:cs typeface=""/>
            </a:endParaRPr>
          </a:p>
          <a:p>
            <a:pPr>
              <a:defRPr sz="1800" b="0" i="0" u="none" strike="noStrike" kern="0" cap="none" spc="0" baseline="0">
                <a:solidFill>
                  <a:srgbClr val="000000"/>
                </a:solidFill>
                <a:uFillTx/>
              </a:defRPr>
            </a:pPr>
            <a:endParaRPr lang="da-DK" dirty="0">
              <a:solidFill>
                <a:srgbClr val="000000"/>
              </a:solidFill>
              <a:latin typeface="Calibri"/>
              <a:ea typeface=""/>
              <a:cs typeface=""/>
            </a:endParaRPr>
          </a:p>
          <a:p>
            <a:pPr>
              <a:defRPr sz="1800" b="0" i="0" u="none" strike="noStrike" kern="0" cap="none" spc="0" baseline="0">
                <a:solidFill>
                  <a:srgbClr val="000000"/>
                </a:solidFill>
                <a:uFillTx/>
              </a:defRPr>
            </a:pPr>
            <a:endParaRPr lang="da-DK" dirty="0">
              <a:solidFill>
                <a:srgbClr val="000000"/>
              </a:solidFill>
              <a:latin typeface="Calibri"/>
              <a:ea typeface=""/>
              <a:cs typeface=""/>
            </a:endParaRPr>
          </a:p>
          <a:p>
            <a:pPr>
              <a:defRPr sz="1800" b="0" i="0" u="none" strike="noStrike" kern="0" cap="none" spc="0" baseline="0">
                <a:solidFill>
                  <a:srgbClr val="000000"/>
                </a:solidFill>
                <a:uFillTx/>
              </a:defRPr>
            </a:pPr>
            <a:endParaRPr lang="da-DK" dirty="0">
              <a:solidFill>
                <a:srgbClr val="000000"/>
              </a:solidFill>
              <a:latin typeface="Calibri"/>
              <a:ea typeface=""/>
              <a:cs typeface=""/>
            </a:endParaRPr>
          </a:p>
        </p:txBody>
      </p:sp>
      <p:sp>
        <p:nvSpPr>
          <p:cNvPr id="4" name="Tekstfelt 4">
            <a:extLst>
              <a:ext uri="{FF2B5EF4-FFF2-40B4-BE49-F238E27FC236}">
                <a16:creationId xmlns:a16="http://schemas.microsoft.com/office/drawing/2014/main" id="{B71948EF-C8B7-4E98-AA4F-0437C07A5B54}"/>
              </a:ext>
            </a:extLst>
          </p:cNvPr>
          <p:cNvSpPr txBox="1"/>
          <p:nvPr/>
        </p:nvSpPr>
        <p:spPr>
          <a:xfrm>
            <a:off x="3892297" y="758952"/>
            <a:ext cx="3712463" cy="461662"/>
          </a:xfrm>
          <a:prstGeom prst="rect">
            <a:avLst/>
          </a:prstGeom>
          <a:noFill/>
          <a:ln cap="flat">
            <a:noFill/>
          </a:ln>
        </p:spPr>
        <p:txBody>
          <a:bodyPr vert="horz" wrap="square" lIns="91440" tIns="45720" rIns="91440" bIns="45720" anchor="t" anchorCtr="1" compatLnSpc="1">
            <a:spAutoFit/>
          </a:bodyPr>
          <a:lstStyle/>
          <a:p>
            <a:pPr algn="ctr">
              <a:defRPr sz="1800" b="0" i="0" u="none" strike="noStrike" kern="0" cap="none" spc="0" baseline="0">
                <a:solidFill>
                  <a:srgbClr val="000000"/>
                </a:solidFill>
                <a:uFillTx/>
              </a:defRPr>
            </a:pPr>
            <a:r>
              <a:rPr lang="da-DK" sz="2400" b="1">
                <a:solidFill>
                  <a:srgbClr val="FFFFFF"/>
                </a:solidFill>
                <a:latin typeface="Calibri"/>
                <a:ea typeface=""/>
                <a:cs typeface=""/>
              </a:rPr>
              <a:t>Vækst med vilje</a:t>
            </a:r>
          </a:p>
        </p:txBody>
      </p:sp>
      <p:sp>
        <p:nvSpPr>
          <p:cNvPr id="5" name="Titel 4">
            <a:extLst>
              <a:ext uri="{FF2B5EF4-FFF2-40B4-BE49-F238E27FC236}">
                <a16:creationId xmlns:a16="http://schemas.microsoft.com/office/drawing/2014/main" id="{49387BA7-7F5E-4E91-86E4-F77F3A2D5A45}"/>
              </a:ext>
            </a:extLst>
          </p:cNvPr>
          <p:cNvSpPr>
            <a:spLocks noGrp="1"/>
          </p:cNvSpPr>
          <p:nvPr>
            <p:ph type="title"/>
          </p:nvPr>
        </p:nvSpPr>
        <p:spPr/>
        <p:txBody>
          <a:bodyPr/>
          <a:lstStyle/>
          <a:p>
            <a:r>
              <a:rPr lang="da-DK" dirty="0" err="1"/>
              <a:t>Talenoter</a:t>
            </a:r>
            <a:r>
              <a:rPr lang="da-DK" dirty="0"/>
              <a:t> til dagens program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3">
            <a:extLst>
              <a:ext uri="{FF2B5EF4-FFF2-40B4-BE49-F238E27FC236}">
                <a16:creationId xmlns:a16="http://schemas.microsoft.com/office/drawing/2014/main" id="{B2769824-1818-4834-A87A-301AD11B0781}"/>
              </a:ext>
            </a:extLst>
          </p:cNvPr>
          <p:cNvSpPr txBox="1"/>
          <p:nvPr/>
        </p:nvSpPr>
        <p:spPr>
          <a:xfrm>
            <a:off x="3892297" y="758952"/>
            <a:ext cx="3712463" cy="461662"/>
          </a:xfrm>
          <a:prstGeom prst="rect">
            <a:avLst/>
          </a:prstGeom>
          <a:noFill/>
          <a:ln cap="flat">
            <a:noFill/>
          </a:ln>
        </p:spPr>
        <p:txBody>
          <a:bodyPr vert="horz" wrap="square" lIns="91440" tIns="45720" rIns="91440" bIns="45720" anchor="t" anchorCtr="1" compatLnSpc="1">
            <a:spAutoFit/>
          </a:bodyPr>
          <a:lstStyle/>
          <a:p>
            <a:pPr algn="ctr">
              <a:defRPr sz="1800" b="0" i="0" u="none" strike="noStrike" kern="0" cap="none" spc="0" baseline="0">
                <a:solidFill>
                  <a:srgbClr val="000000"/>
                </a:solidFill>
                <a:uFillTx/>
              </a:defRPr>
            </a:pPr>
            <a:r>
              <a:rPr lang="da-DK" sz="2400" b="1">
                <a:solidFill>
                  <a:srgbClr val="FFFFFF"/>
                </a:solidFill>
                <a:latin typeface="Calibri"/>
                <a:ea typeface=""/>
                <a:cs typeface=""/>
              </a:rPr>
              <a:t>Vækst med vilje</a:t>
            </a:r>
          </a:p>
        </p:txBody>
      </p:sp>
      <p:sp>
        <p:nvSpPr>
          <p:cNvPr id="3" name="Rektangel 4">
            <a:extLst>
              <a:ext uri="{FF2B5EF4-FFF2-40B4-BE49-F238E27FC236}">
                <a16:creationId xmlns:a16="http://schemas.microsoft.com/office/drawing/2014/main" id="{D136944C-B7E6-43B8-9D44-B163462F6F32}"/>
              </a:ext>
            </a:extLst>
          </p:cNvPr>
          <p:cNvSpPr/>
          <p:nvPr/>
        </p:nvSpPr>
        <p:spPr>
          <a:xfrm>
            <a:off x="838199" y="1883645"/>
            <a:ext cx="9912531" cy="4462760"/>
          </a:xfrm>
          <a:prstGeom prst="rect">
            <a:avLst/>
          </a:prstGeom>
          <a:noFill/>
          <a:ln cap="flat">
            <a:noFill/>
            <a:prstDash val="solid"/>
          </a:ln>
        </p:spPr>
        <p:txBody>
          <a:bodyPr vert="horz" wrap="square" lIns="91440" tIns="45720" rIns="91440" bIns="45720" anchor="t" anchorCtr="0" compatLnSpc="1">
            <a:spAutoFit/>
          </a:bodyPr>
          <a:lstStyle/>
          <a:p>
            <a:pPr>
              <a:defRPr sz="1800" b="0" i="0" u="none" strike="noStrike" kern="0" cap="none" spc="0" baseline="0">
                <a:solidFill>
                  <a:srgbClr val="000000"/>
                </a:solidFill>
                <a:uFillTx/>
              </a:defRPr>
            </a:pPr>
            <a:r>
              <a:rPr lang="da-DK" sz="1400" dirty="0">
                <a:solidFill>
                  <a:srgbClr val="000000"/>
                </a:solidFill>
                <a:latin typeface="Calibri"/>
                <a:ea typeface=""/>
                <a:cs typeface=""/>
              </a:rPr>
              <a:t>10.00</a:t>
            </a:r>
            <a:r>
              <a:rPr lang="da-DK" b="1" dirty="0">
                <a:solidFill>
                  <a:srgbClr val="000000"/>
                </a:solidFill>
                <a:latin typeface="Calibri"/>
                <a:ea typeface=""/>
                <a:cs typeface=""/>
              </a:rPr>
              <a:t>	</a:t>
            </a:r>
            <a:r>
              <a:rPr lang="da-DK" sz="1400" b="1" dirty="0">
                <a:solidFill>
                  <a:srgbClr val="000000"/>
                </a:solidFill>
                <a:latin typeface="Calibri"/>
                <a:ea typeface=""/>
                <a:cs typeface=""/>
              </a:rPr>
              <a:t>Metode og form for arbejdet:</a:t>
            </a:r>
          </a:p>
          <a:p>
            <a:pPr>
              <a:defRPr sz="1800" b="0" i="0" u="none" strike="noStrike" kern="0" cap="none" spc="0" baseline="0">
                <a:solidFill>
                  <a:srgbClr val="000000"/>
                </a:solidFill>
                <a:uFillTx/>
              </a:defRPr>
            </a:pPr>
            <a:r>
              <a:rPr lang="da-DK" sz="1400" b="1" dirty="0">
                <a:solidFill>
                  <a:srgbClr val="000000"/>
                </a:solidFill>
                <a:latin typeface="Calibri"/>
                <a:ea typeface=""/>
                <a:cs typeface=""/>
              </a:rPr>
              <a:t>	</a:t>
            </a:r>
            <a:r>
              <a:rPr lang="da-DK" sz="1400" dirty="0">
                <a:solidFill>
                  <a:srgbClr val="000000"/>
                </a:solidFill>
                <a:latin typeface="Calibri"/>
                <a:ea typeface=""/>
                <a:cs typeface=""/>
              </a:rPr>
              <a:t>Med afsæt i ”de 16 punkter” fra 2014, præciseres de, som videreføres til 2015 og således ikke er til debat, men måske 	skal justeres i forhold til mål og indsatser.</a:t>
            </a:r>
          </a:p>
          <a:p>
            <a:pPr>
              <a:defRPr sz="1800" b="0" i="0" u="none" strike="noStrike" kern="0" cap="none" spc="0" baseline="0">
                <a:solidFill>
                  <a:srgbClr val="000000"/>
                </a:solidFill>
                <a:uFillTx/>
              </a:defRPr>
            </a:pPr>
            <a:endParaRPr lang="da-DK" sz="1000" dirty="0">
              <a:solidFill>
                <a:srgbClr val="000000"/>
              </a:solidFill>
              <a:latin typeface="Calibri"/>
              <a:ea typeface=""/>
              <a:cs typeface=""/>
            </a:endParaRPr>
          </a:p>
          <a:p>
            <a:pPr>
              <a:defRPr sz="1800" b="0" i="0" u="none" strike="noStrike" kern="0" cap="none" spc="0" baseline="0">
                <a:solidFill>
                  <a:srgbClr val="000000"/>
                </a:solidFill>
                <a:uFillTx/>
              </a:defRPr>
            </a:pPr>
            <a:r>
              <a:rPr lang="da-DK" sz="1400" dirty="0">
                <a:solidFill>
                  <a:srgbClr val="000000"/>
                </a:solidFill>
                <a:latin typeface="Calibri"/>
                <a:ea typeface=""/>
                <a:cs typeface=""/>
              </a:rPr>
              <a:t>	Med et deltagerantal på ca. 25 personer, har vi aftalt at formere 5 grupper i arbejdsprocessen. 		</a:t>
            </a:r>
          </a:p>
          <a:p>
            <a:pPr>
              <a:defRPr sz="1800" b="0" i="0" u="none" strike="noStrike" kern="0" cap="none" spc="0" baseline="0">
                <a:solidFill>
                  <a:srgbClr val="000000"/>
                </a:solidFill>
                <a:uFillTx/>
              </a:defRPr>
            </a:pPr>
            <a:r>
              <a:rPr lang="da-DK" sz="1400" dirty="0">
                <a:solidFill>
                  <a:srgbClr val="000000"/>
                </a:solidFill>
                <a:latin typeface="Calibri"/>
                <a:ea typeface=""/>
                <a:cs typeface=""/>
              </a:rPr>
              <a:t>	Sammensætningen af grupperne kan med fordel ændres i løbet af dagen.</a:t>
            </a:r>
          </a:p>
          <a:p>
            <a:pPr>
              <a:defRPr sz="1800" b="0" i="0" u="none" strike="noStrike" kern="0" cap="none" spc="0" baseline="0">
                <a:solidFill>
                  <a:srgbClr val="000000"/>
                </a:solidFill>
                <a:uFillTx/>
              </a:defRPr>
            </a:pPr>
            <a:endParaRPr lang="da-DK" sz="900" dirty="0">
              <a:solidFill>
                <a:srgbClr val="000000"/>
              </a:solidFill>
              <a:latin typeface="Calibri"/>
              <a:ea typeface=""/>
              <a:cs typeface=""/>
            </a:endParaRPr>
          </a:p>
          <a:p>
            <a:pPr>
              <a:defRPr sz="1800" b="0" i="0" u="none" strike="noStrike" kern="0" cap="none" spc="0" baseline="0">
                <a:solidFill>
                  <a:srgbClr val="000000"/>
                </a:solidFill>
                <a:uFillTx/>
              </a:defRPr>
            </a:pPr>
            <a:r>
              <a:rPr lang="da-DK" sz="1400" dirty="0">
                <a:solidFill>
                  <a:srgbClr val="000000"/>
                </a:solidFill>
                <a:latin typeface="Calibri"/>
                <a:ea typeface=""/>
                <a:cs typeface=""/>
              </a:rPr>
              <a:t>	1. runde – forslag til nye handlepunkter og gruppering under overskrifter:</a:t>
            </a:r>
          </a:p>
          <a:p>
            <a:pPr>
              <a:defRPr sz="1800" b="0" i="0" u="none" strike="noStrike" kern="0" cap="none" spc="0" baseline="0">
                <a:solidFill>
                  <a:srgbClr val="000000"/>
                </a:solidFill>
                <a:uFillTx/>
              </a:defRPr>
            </a:pPr>
            <a:r>
              <a:rPr lang="da-DK" sz="1400" dirty="0">
                <a:solidFill>
                  <a:srgbClr val="000000"/>
                </a:solidFill>
                <a:latin typeface="Calibri"/>
                <a:ea typeface=""/>
                <a:cs typeface=""/>
              </a:rPr>
              <a:t>	Her arbejder vi med input til nye punkter til Handlingsplan 2015. vi samler forslagene fra grupperne 	under overskrifter 	og står således med et katalog af forslag, som enkeltvis er listet op på en planche.</a:t>
            </a:r>
          </a:p>
          <a:p>
            <a:pPr>
              <a:defRPr sz="1800" b="0" i="0" u="none" strike="noStrike" kern="0" cap="none" spc="0" baseline="0">
                <a:solidFill>
                  <a:srgbClr val="000000"/>
                </a:solidFill>
                <a:uFillTx/>
              </a:defRPr>
            </a:pPr>
            <a:r>
              <a:rPr lang="da-DK" sz="1400" dirty="0">
                <a:solidFill>
                  <a:srgbClr val="000000"/>
                </a:solidFill>
                <a:latin typeface="Calibri"/>
                <a:ea typeface=""/>
                <a:cs typeface=""/>
              </a:rPr>
              <a:t>	Hver gruppe har deres egen farve, således vi kan identificere opdragsgiveren</a:t>
            </a:r>
          </a:p>
          <a:p>
            <a:pPr>
              <a:defRPr sz="1800" b="0" i="0" u="none" strike="noStrike" kern="0" cap="none" spc="0" baseline="0">
                <a:solidFill>
                  <a:srgbClr val="000000"/>
                </a:solidFill>
                <a:uFillTx/>
              </a:defRPr>
            </a:pPr>
            <a:r>
              <a:rPr lang="da-DK" sz="1400" dirty="0">
                <a:solidFill>
                  <a:srgbClr val="000000"/>
                </a:solidFill>
                <a:latin typeface="Calibri"/>
                <a:ea typeface=""/>
                <a:cs typeface=""/>
              </a:rPr>
              <a:t>	Der laves en præsentationsrunde, hvor vi besigtiger og spørger ind til de enkelte forslag. Herefter sorteres forslagene i 	fællesskab under overskrifter*.</a:t>
            </a:r>
          </a:p>
          <a:p>
            <a:pPr>
              <a:defRPr sz="1800" b="0" i="0" u="none" strike="noStrike" kern="0" cap="none" spc="0" baseline="0">
                <a:solidFill>
                  <a:srgbClr val="000000"/>
                </a:solidFill>
                <a:uFillTx/>
              </a:defRPr>
            </a:pPr>
            <a:r>
              <a:rPr lang="da-DK" sz="1000" dirty="0">
                <a:solidFill>
                  <a:srgbClr val="000000"/>
                </a:solidFill>
                <a:latin typeface="Calibri"/>
                <a:ea typeface=""/>
                <a:cs typeface=""/>
              </a:rPr>
              <a:t>	(*kan evt. foregå ved at grupperne ”sorterer” en af de andre gruppers forslag og dermed er objektive i deres vurdering)</a:t>
            </a:r>
          </a:p>
          <a:p>
            <a:pPr>
              <a:defRPr sz="1800" b="0" i="0" u="none" strike="noStrike" kern="0" cap="none" spc="0" baseline="0">
                <a:solidFill>
                  <a:srgbClr val="000000"/>
                </a:solidFill>
                <a:uFillTx/>
              </a:defRPr>
            </a:pPr>
            <a:r>
              <a:rPr lang="da-DK" sz="1400" dirty="0">
                <a:solidFill>
                  <a:srgbClr val="000000"/>
                </a:solidFill>
                <a:latin typeface="Calibri"/>
                <a:ea typeface=""/>
                <a:cs typeface=""/>
              </a:rPr>
              <a:t>	</a:t>
            </a:r>
          </a:p>
          <a:p>
            <a:pPr>
              <a:defRPr sz="1800" b="0" i="0" u="none" strike="noStrike" kern="0" cap="none" spc="0" baseline="0">
                <a:solidFill>
                  <a:srgbClr val="000000"/>
                </a:solidFill>
                <a:uFillTx/>
              </a:defRPr>
            </a:pPr>
            <a:r>
              <a:rPr lang="da-DK" sz="1400" dirty="0">
                <a:solidFill>
                  <a:srgbClr val="000000"/>
                </a:solidFill>
                <a:latin typeface="Calibri"/>
                <a:ea typeface=""/>
                <a:cs typeface=""/>
              </a:rPr>
              <a:t>	2. runde – ledernes ”prioritering”</a:t>
            </a:r>
          </a:p>
          <a:p>
            <a:pPr>
              <a:defRPr sz="1800" b="0" i="0" u="none" strike="noStrike" kern="0" cap="none" spc="0" baseline="0">
                <a:solidFill>
                  <a:srgbClr val="000000"/>
                </a:solidFill>
                <a:uFillTx/>
              </a:defRPr>
            </a:pPr>
            <a:r>
              <a:rPr lang="da-DK" sz="1400" dirty="0">
                <a:solidFill>
                  <a:srgbClr val="000000"/>
                </a:solidFill>
                <a:latin typeface="Calibri"/>
                <a:ea typeface=""/>
                <a:cs typeface=""/>
              </a:rPr>
              <a:t>	De indkomne forslag, i overskrifter, prioriteres af deltagerne ved at de hver får 3-5 markeringsmuligheder. Dette giver os 	et billede af, hvordan lederne prioriterer, velvidende, at chefgruppen og bestyrelsen skal ”nikke” til de nye punkter til 	Handlingsplan 2015.</a:t>
            </a:r>
          </a:p>
          <a:p>
            <a:pPr>
              <a:defRPr sz="1800" b="0" i="0" u="none" strike="noStrike" kern="0" cap="none" spc="0" baseline="0">
                <a:solidFill>
                  <a:srgbClr val="000000"/>
                </a:solidFill>
                <a:uFillTx/>
              </a:defRPr>
            </a:pPr>
            <a:r>
              <a:rPr lang="da-DK" b="1" dirty="0">
                <a:solidFill>
                  <a:srgbClr val="000000"/>
                </a:solidFill>
                <a:latin typeface="Calibri"/>
                <a:ea typeface=""/>
                <a:cs typeface=""/>
              </a:rPr>
              <a:t>	</a:t>
            </a:r>
          </a:p>
        </p:txBody>
      </p:sp>
      <p:sp>
        <p:nvSpPr>
          <p:cNvPr id="4" name="Tekstfelt 5">
            <a:extLst>
              <a:ext uri="{FF2B5EF4-FFF2-40B4-BE49-F238E27FC236}">
                <a16:creationId xmlns:a16="http://schemas.microsoft.com/office/drawing/2014/main" id="{BD99E86E-71AB-4928-B9C4-7F083004A0FE}"/>
              </a:ext>
            </a:extLst>
          </p:cNvPr>
          <p:cNvSpPr txBox="1"/>
          <p:nvPr/>
        </p:nvSpPr>
        <p:spPr>
          <a:xfrm rot="16200004">
            <a:off x="-149749" y="4117590"/>
            <a:ext cx="2283677" cy="307777"/>
          </a:xfrm>
          <a:prstGeom prst="rect">
            <a:avLst/>
          </a:prstGeom>
          <a:noFill/>
          <a:ln cap="flat">
            <a:noFill/>
          </a:ln>
        </p:spPr>
        <p:txBody>
          <a:bodyPr vert="horz" wrap="square" lIns="91440" tIns="45720" rIns="91440" bIns="45720" anchor="t" anchorCtr="1" compatLnSpc="1">
            <a:spAutoFit/>
          </a:bodyPr>
          <a:lstStyle/>
          <a:p>
            <a:pPr algn="ctr">
              <a:defRPr sz="1800" b="0" i="0" u="none" strike="noStrike" kern="0" cap="none" spc="0" baseline="0">
                <a:solidFill>
                  <a:srgbClr val="000000"/>
                </a:solidFill>
                <a:uFillTx/>
              </a:defRPr>
            </a:pPr>
            <a:r>
              <a:rPr lang="da-DK" sz="1400" b="1" dirty="0">
                <a:solidFill>
                  <a:srgbClr val="FF0000"/>
                </a:solidFill>
                <a:latin typeface="Calibri"/>
                <a:ea typeface=""/>
                <a:cs typeface=""/>
              </a:rPr>
              <a:t>Pauser og frokost  undervejs</a:t>
            </a:r>
          </a:p>
        </p:txBody>
      </p:sp>
      <p:sp>
        <p:nvSpPr>
          <p:cNvPr id="5" name="Titel 4">
            <a:extLst>
              <a:ext uri="{FF2B5EF4-FFF2-40B4-BE49-F238E27FC236}">
                <a16:creationId xmlns:a16="http://schemas.microsoft.com/office/drawing/2014/main" id="{60C2BA74-2D02-424C-8EE3-3B41D38B7AF4}"/>
              </a:ext>
            </a:extLst>
          </p:cNvPr>
          <p:cNvSpPr>
            <a:spLocks noGrp="1"/>
          </p:cNvSpPr>
          <p:nvPr>
            <p:ph type="title"/>
          </p:nvPr>
        </p:nvSpPr>
        <p:spPr/>
        <p:txBody>
          <a:bodyPr/>
          <a:lstStyle/>
          <a:p>
            <a:r>
              <a:rPr lang="da-DK" dirty="0" err="1"/>
              <a:t>Talenoter</a:t>
            </a:r>
            <a:r>
              <a:rPr lang="da-DK" dirty="0"/>
              <a:t> til dagens program - fortsat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3">
            <a:extLst>
              <a:ext uri="{FF2B5EF4-FFF2-40B4-BE49-F238E27FC236}">
                <a16:creationId xmlns:a16="http://schemas.microsoft.com/office/drawing/2014/main" id="{39AEC7BA-59EC-4C7D-91FD-271645D26A3E}"/>
              </a:ext>
            </a:extLst>
          </p:cNvPr>
          <p:cNvSpPr txBox="1"/>
          <p:nvPr/>
        </p:nvSpPr>
        <p:spPr>
          <a:xfrm>
            <a:off x="838200" y="1614441"/>
            <a:ext cx="8261539" cy="7078861"/>
          </a:xfrm>
          <a:prstGeom prst="rect">
            <a:avLst/>
          </a:prstGeom>
          <a:noFill/>
          <a:ln cap="flat">
            <a:noFill/>
          </a:ln>
        </p:spPr>
        <p:txBody>
          <a:bodyPr vert="horz" wrap="square" lIns="91440" tIns="45720" rIns="91440" bIns="45720" anchor="t" anchorCtr="0" compatLnSpc="1">
            <a:spAutoFit/>
          </a:bodyPr>
          <a:lstStyle/>
          <a:p>
            <a:pPr>
              <a:defRPr sz="1800" b="0" i="0" u="none" strike="noStrike" kern="0" cap="none" spc="0" baseline="0">
                <a:solidFill>
                  <a:srgbClr val="000000"/>
                </a:solidFill>
                <a:uFillTx/>
              </a:defRPr>
            </a:pPr>
            <a:r>
              <a:rPr lang="da-DK" sz="1400" dirty="0">
                <a:solidFill>
                  <a:srgbClr val="000000"/>
                </a:solidFill>
                <a:ea typeface=""/>
                <a:cs typeface=""/>
              </a:rPr>
              <a:t>	3. runde – når vi vil eksekvere punkterne.</a:t>
            </a:r>
          </a:p>
          <a:p>
            <a:pPr>
              <a:defRPr sz="1800" b="0" i="0" u="none" strike="noStrike" kern="0" cap="none" spc="0" baseline="0">
                <a:solidFill>
                  <a:srgbClr val="000000"/>
                </a:solidFill>
                <a:uFillTx/>
              </a:defRPr>
            </a:pPr>
            <a:r>
              <a:rPr lang="da-DK" sz="1400" dirty="0">
                <a:solidFill>
                  <a:srgbClr val="000000"/>
                </a:solidFill>
                <a:ea typeface=""/>
                <a:cs typeface=""/>
              </a:rPr>
              <a:t>	I det omfang tiden tillader, vil vi omsætte de prioriterede forslag til konkrete handlinger. </a:t>
            </a:r>
            <a:br>
              <a:rPr lang="da-DK" sz="1400" dirty="0">
                <a:solidFill>
                  <a:srgbClr val="000000"/>
                </a:solidFill>
                <a:ea typeface=""/>
                <a:cs typeface=""/>
              </a:rPr>
            </a:br>
            <a:r>
              <a:rPr lang="da-DK" sz="1400" dirty="0">
                <a:solidFill>
                  <a:srgbClr val="000000"/>
                </a:solidFill>
                <a:ea typeface=""/>
                <a:cs typeface=""/>
              </a:rPr>
              <a:t>	Dette kommer til at ske ud fra devisen:</a:t>
            </a:r>
          </a:p>
          <a:p>
            <a:pPr>
              <a:defRPr sz="1800" b="0" i="0" u="none" strike="noStrike" kern="0" cap="none" spc="0" baseline="0">
                <a:solidFill>
                  <a:srgbClr val="000000"/>
                </a:solidFill>
                <a:uFillTx/>
              </a:defRPr>
            </a:pPr>
            <a:r>
              <a:rPr lang="da-DK" sz="1400" dirty="0">
                <a:solidFill>
                  <a:srgbClr val="000000"/>
                </a:solidFill>
                <a:ea typeface=""/>
                <a:cs typeface=""/>
              </a:rPr>
              <a:t>	- hvordan vil vi føre dette ud livet i de enkelte afdelinger/funktioner</a:t>
            </a:r>
          </a:p>
          <a:p>
            <a:pPr>
              <a:defRPr sz="1800" b="0" i="0" u="none" strike="noStrike" kern="0" cap="none" spc="0" baseline="0">
                <a:solidFill>
                  <a:srgbClr val="000000"/>
                </a:solidFill>
                <a:uFillTx/>
              </a:defRPr>
            </a:pPr>
            <a:r>
              <a:rPr lang="da-DK" sz="1400" dirty="0">
                <a:solidFill>
                  <a:srgbClr val="000000"/>
                </a:solidFill>
                <a:ea typeface=""/>
                <a:cs typeface=""/>
              </a:rPr>
              <a:t>	- hvad kræver det af os ledere og vores medarbejdere.</a:t>
            </a:r>
          </a:p>
          <a:p>
            <a:pPr>
              <a:defRPr sz="1800" b="0" i="0" u="none" strike="noStrike" kern="0" cap="none" spc="0" baseline="0">
                <a:solidFill>
                  <a:srgbClr val="000000"/>
                </a:solidFill>
                <a:uFillTx/>
              </a:defRPr>
            </a:pPr>
            <a:r>
              <a:rPr lang="da-DK" sz="1400" dirty="0">
                <a:solidFill>
                  <a:srgbClr val="000000"/>
                </a:solidFill>
                <a:ea typeface=""/>
                <a:cs typeface=""/>
              </a:rPr>
              <a:t>		</a:t>
            </a:r>
          </a:p>
          <a:p>
            <a:pPr>
              <a:defRPr sz="1800" b="0" i="0" u="none" strike="noStrike" kern="0" cap="none" spc="0" baseline="0">
                <a:solidFill>
                  <a:srgbClr val="000000"/>
                </a:solidFill>
                <a:uFillTx/>
              </a:defRPr>
            </a:pPr>
            <a:r>
              <a:rPr lang="da-DK" sz="1400" dirty="0">
                <a:solidFill>
                  <a:srgbClr val="000000"/>
                </a:solidFill>
                <a:latin typeface="Calibri"/>
                <a:ea typeface=""/>
                <a:cs typeface=""/>
              </a:rPr>
              <a:t>15.00	</a:t>
            </a:r>
            <a:r>
              <a:rPr lang="da-DK" sz="1400" b="1" dirty="0">
                <a:solidFill>
                  <a:srgbClr val="000000"/>
                </a:solidFill>
                <a:latin typeface="Calibri"/>
                <a:ea typeface=""/>
                <a:cs typeface=""/>
              </a:rPr>
              <a:t>MUS i 2015</a:t>
            </a:r>
          </a:p>
          <a:p>
            <a:pPr>
              <a:defRPr sz="1800" b="0" i="0" u="none" strike="noStrike" kern="0" cap="none" spc="0" baseline="0">
                <a:solidFill>
                  <a:srgbClr val="000000"/>
                </a:solidFill>
                <a:uFillTx/>
              </a:defRPr>
            </a:pPr>
            <a:r>
              <a:rPr lang="da-DK" sz="1400" dirty="0">
                <a:solidFill>
                  <a:srgbClr val="000000"/>
                </a:solidFill>
                <a:latin typeface="Calibri"/>
                <a:ea typeface=""/>
                <a:cs typeface=""/>
              </a:rPr>
              <a:t>	Det er et ønske og mål fra HR, at punkterne i Handlingsplan 2015, i højere grad skal indarbejdes i 	vores MUS koncept og dermed indgå i samtalerne.</a:t>
            </a:r>
          </a:p>
          <a:p>
            <a:pPr>
              <a:defRPr sz="1800" b="0" i="0" u="none" strike="noStrike" kern="0" cap="none" spc="0" baseline="0">
                <a:solidFill>
                  <a:srgbClr val="000000"/>
                </a:solidFill>
                <a:uFillTx/>
              </a:defRPr>
            </a:pPr>
            <a:r>
              <a:rPr lang="da-DK" sz="1400" dirty="0">
                <a:solidFill>
                  <a:srgbClr val="000000"/>
                </a:solidFill>
                <a:latin typeface="Calibri"/>
                <a:ea typeface=""/>
                <a:cs typeface=""/>
              </a:rPr>
              <a:t>	Tilbagemeldingerne på MUS 2014 er, fra alle sider, at kvaliteten af indhold og form har været 	markant stigende, i forhold til tidligere år. Dette er positivt, men ambitionerne stopper ikke her. Vi 	vil videre.</a:t>
            </a:r>
          </a:p>
          <a:p>
            <a:pPr>
              <a:defRPr sz="1800" b="0" i="0" u="none" strike="noStrike" kern="0" cap="none" spc="0" baseline="0">
                <a:solidFill>
                  <a:srgbClr val="000000"/>
                </a:solidFill>
                <a:uFillTx/>
              </a:defRPr>
            </a:pPr>
            <a:r>
              <a:rPr lang="da-DK" sz="1400" dirty="0">
                <a:solidFill>
                  <a:srgbClr val="000000"/>
                </a:solidFill>
                <a:latin typeface="Calibri"/>
                <a:ea typeface=""/>
                <a:cs typeface=""/>
              </a:rPr>
              <a:t>	Opgave: Vi vil bede deltagerne forholde sig til følgende spørgsmål:</a:t>
            </a:r>
          </a:p>
          <a:p>
            <a:pPr marL="1257300" lvl="2" indent="-342900">
              <a:buSzPct val="100000"/>
              <a:buFont typeface="Calibri Light"/>
              <a:buAutoNum type="arabicPeriod"/>
              <a:defRPr sz="1800" b="0" i="0" u="none" strike="noStrike" kern="0" cap="none" spc="0" baseline="0">
                <a:solidFill>
                  <a:srgbClr val="000000"/>
                </a:solidFill>
                <a:uFillTx/>
              </a:defRPr>
            </a:pPr>
            <a:r>
              <a:rPr lang="da-DK" sz="1400" dirty="0">
                <a:solidFill>
                  <a:srgbClr val="000000"/>
                </a:solidFill>
                <a:latin typeface="Calibri"/>
                <a:ea typeface=""/>
                <a:cs typeface=""/>
              </a:rPr>
              <a:t>Hvordan får vi linket MUS bedre sammen med Handlingsplanen?</a:t>
            </a:r>
          </a:p>
          <a:p>
            <a:pPr marL="1714500" lvl="3" indent="-342900">
              <a:buSzPct val="100000"/>
              <a:buFont typeface="Calibri Light"/>
              <a:buAutoNum type="arabicPeriod"/>
              <a:defRPr sz="1800" b="0" i="0" u="none" strike="noStrike" kern="0" cap="none" spc="0" baseline="0">
                <a:solidFill>
                  <a:srgbClr val="000000"/>
                </a:solidFill>
                <a:uFillTx/>
              </a:defRPr>
            </a:pPr>
            <a:r>
              <a:rPr lang="da-DK" sz="1400" dirty="0">
                <a:solidFill>
                  <a:srgbClr val="000000"/>
                </a:solidFill>
                <a:latin typeface="Calibri"/>
                <a:ea typeface=""/>
                <a:cs typeface=""/>
              </a:rPr>
              <a:t>Er der noget der er fælles for os alle og på tværs af organisationen?</a:t>
            </a:r>
          </a:p>
          <a:p>
            <a:pPr marL="1714500" lvl="3" indent="-342900">
              <a:buSzPct val="100000"/>
              <a:buFont typeface="Calibri Light"/>
              <a:buAutoNum type="arabicPeriod"/>
              <a:defRPr sz="1800" b="0" i="0" u="none" strike="noStrike" kern="0" cap="none" spc="0" baseline="0">
                <a:solidFill>
                  <a:srgbClr val="000000"/>
                </a:solidFill>
                <a:uFillTx/>
              </a:defRPr>
            </a:pPr>
            <a:r>
              <a:rPr lang="da-DK" sz="1400" dirty="0">
                <a:solidFill>
                  <a:srgbClr val="000000"/>
                </a:solidFill>
                <a:latin typeface="Calibri"/>
                <a:ea typeface=""/>
                <a:cs typeface=""/>
              </a:rPr>
              <a:t>Er der noget der kun gælder for nogle og enkelte afdelinger?</a:t>
            </a:r>
          </a:p>
          <a:p>
            <a:pPr marL="1257300" lvl="2" indent="-342900">
              <a:buSzPct val="100000"/>
              <a:buFont typeface="Calibri Light"/>
              <a:buAutoNum type="arabicPeriod"/>
              <a:defRPr sz="1800" b="0" i="0" u="none" strike="noStrike" kern="0" cap="none" spc="0" baseline="0">
                <a:solidFill>
                  <a:srgbClr val="000000"/>
                </a:solidFill>
                <a:uFillTx/>
              </a:defRPr>
            </a:pPr>
            <a:endParaRPr lang="da-DK" sz="1400" dirty="0">
              <a:solidFill>
                <a:srgbClr val="000000"/>
              </a:solidFill>
              <a:latin typeface="Calibri"/>
              <a:ea typeface=""/>
              <a:cs typeface=""/>
            </a:endParaRPr>
          </a:p>
          <a:p>
            <a:pPr>
              <a:defRPr sz="1800" b="0" i="0" u="none" strike="noStrike" kern="0" cap="none" spc="0" baseline="0">
                <a:solidFill>
                  <a:srgbClr val="000000"/>
                </a:solidFill>
                <a:uFillTx/>
              </a:defRPr>
            </a:pPr>
            <a:r>
              <a:rPr lang="da-DK" sz="1400" dirty="0">
                <a:solidFill>
                  <a:srgbClr val="000000"/>
                </a:solidFill>
                <a:latin typeface="Calibri"/>
                <a:ea typeface=""/>
                <a:cs typeface=""/>
              </a:rPr>
              <a:t> 17.00	</a:t>
            </a:r>
            <a:r>
              <a:rPr lang="da-DK" sz="1400" b="1" dirty="0">
                <a:solidFill>
                  <a:srgbClr val="000000"/>
                </a:solidFill>
                <a:latin typeface="Calibri"/>
                <a:ea typeface=""/>
                <a:cs typeface=""/>
              </a:rPr>
              <a:t>Dagen i helikopterperspektiv:</a:t>
            </a:r>
          </a:p>
          <a:p>
            <a:pPr>
              <a:defRPr sz="1800" b="0" i="0" u="none" strike="noStrike" kern="0" cap="none" spc="0" baseline="0">
                <a:solidFill>
                  <a:srgbClr val="000000"/>
                </a:solidFill>
                <a:uFillTx/>
              </a:defRPr>
            </a:pPr>
            <a:r>
              <a:rPr lang="da-DK" sz="1400" dirty="0">
                <a:solidFill>
                  <a:srgbClr val="000000"/>
                </a:solidFill>
                <a:latin typeface="Calibri"/>
                <a:ea typeface=""/>
                <a:cs typeface=""/>
              </a:rPr>
              <a:t>	Den sidste time bruges på at vurdere om vi har nået målet, kvaliteten af vores input, hvad der sker 	nu og hvem der gør hvad.</a:t>
            </a:r>
          </a:p>
          <a:p>
            <a:pPr>
              <a:defRPr sz="1800" b="0" i="0" u="none" strike="noStrike" kern="0" cap="none" spc="0" baseline="0">
                <a:solidFill>
                  <a:srgbClr val="000000"/>
                </a:solidFill>
                <a:uFillTx/>
              </a:defRPr>
            </a:pPr>
            <a:endParaRPr lang="da-DK" sz="800" dirty="0">
              <a:solidFill>
                <a:srgbClr val="000000"/>
              </a:solidFill>
              <a:latin typeface="Calibri"/>
              <a:ea typeface=""/>
              <a:cs typeface=""/>
            </a:endParaRPr>
          </a:p>
          <a:p>
            <a:pPr>
              <a:defRPr sz="1800" b="0" i="0" u="none" strike="noStrike" kern="0" cap="none" spc="0" baseline="0">
                <a:solidFill>
                  <a:srgbClr val="000000"/>
                </a:solidFill>
                <a:uFillTx/>
              </a:defRPr>
            </a:pPr>
            <a:r>
              <a:rPr lang="da-DK" sz="1400" dirty="0">
                <a:solidFill>
                  <a:srgbClr val="000000"/>
                </a:solidFill>
                <a:latin typeface="Calibri"/>
                <a:ea typeface=""/>
                <a:cs typeface=""/>
              </a:rPr>
              <a:t>	Dagens program forventes afsluttet senest kl. 18.00</a:t>
            </a:r>
          </a:p>
          <a:p>
            <a:pPr>
              <a:defRPr sz="1800" b="0" i="0" u="none" strike="noStrike" kern="0" cap="none" spc="0" baseline="0">
                <a:solidFill>
                  <a:srgbClr val="000000"/>
                </a:solidFill>
                <a:uFillTx/>
              </a:defRPr>
            </a:pPr>
            <a:endParaRPr lang="da-DK" sz="1400" b="1" dirty="0">
              <a:solidFill>
                <a:srgbClr val="000000"/>
              </a:solidFill>
              <a:latin typeface="Calibri"/>
              <a:ea typeface=""/>
              <a:cs typeface=""/>
            </a:endParaRPr>
          </a:p>
          <a:p>
            <a:pPr>
              <a:defRPr sz="1800" b="0" i="0" u="none" strike="noStrike" kern="0" cap="none" spc="0" baseline="0">
                <a:solidFill>
                  <a:srgbClr val="000000"/>
                </a:solidFill>
                <a:uFillTx/>
              </a:defRPr>
            </a:pPr>
            <a:r>
              <a:rPr lang="da-DK" sz="1400" b="1" dirty="0">
                <a:solidFill>
                  <a:srgbClr val="000000"/>
                </a:solidFill>
                <a:latin typeface="Calibri"/>
                <a:ea typeface=""/>
                <a:cs typeface=""/>
              </a:rPr>
              <a:t>	</a:t>
            </a:r>
          </a:p>
          <a:p>
            <a:pPr>
              <a:defRPr sz="1800" b="0" i="0" u="none" strike="noStrike" kern="0" cap="none" spc="0" baseline="0">
                <a:solidFill>
                  <a:srgbClr val="000000"/>
                </a:solidFill>
                <a:uFillTx/>
              </a:defRPr>
            </a:pPr>
            <a:r>
              <a:rPr lang="da-DK" sz="1400" b="1" dirty="0">
                <a:solidFill>
                  <a:srgbClr val="000000"/>
                </a:solidFill>
                <a:latin typeface="Calibri"/>
                <a:ea typeface=""/>
                <a:cs typeface=""/>
              </a:rPr>
              <a:t>	</a:t>
            </a:r>
          </a:p>
          <a:p>
            <a:pPr>
              <a:defRPr sz="1800" b="0" i="0" u="none" strike="noStrike" kern="0" cap="none" spc="0" baseline="0">
                <a:solidFill>
                  <a:srgbClr val="000000"/>
                </a:solidFill>
                <a:uFillTx/>
              </a:defRPr>
            </a:pPr>
            <a:r>
              <a:rPr lang="da-DK" sz="1400" dirty="0">
                <a:solidFill>
                  <a:srgbClr val="000000"/>
                </a:solidFill>
                <a:latin typeface="Calibri"/>
                <a:ea typeface=""/>
                <a:cs typeface=""/>
              </a:rPr>
              <a:t>	</a:t>
            </a:r>
          </a:p>
          <a:p>
            <a:pPr>
              <a:defRPr sz="1800" b="0" i="0" u="none" strike="noStrike" kern="0" cap="none" spc="0" baseline="0">
                <a:solidFill>
                  <a:srgbClr val="000000"/>
                </a:solidFill>
                <a:uFillTx/>
              </a:defRPr>
            </a:pPr>
            <a:endParaRPr lang="da-DK" sz="1400" dirty="0">
              <a:solidFill>
                <a:srgbClr val="000000"/>
              </a:solidFill>
              <a:latin typeface="Calibri"/>
              <a:ea typeface=""/>
              <a:cs typeface=""/>
            </a:endParaRPr>
          </a:p>
          <a:p>
            <a:pPr>
              <a:defRPr sz="1800" b="0" i="0" u="none" strike="noStrike" kern="0" cap="none" spc="0" baseline="0">
                <a:solidFill>
                  <a:srgbClr val="000000"/>
                </a:solidFill>
                <a:uFillTx/>
              </a:defRPr>
            </a:pPr>
            <a:endParaRPr lang="da-DK" sz="1400" dirty="0">
              <a:solidFill>
                <a:srgbClr val="000000"/>
              </a:solidFill>
              <a:latin typeface="Calibri"/>
              <a:ea typeface=""/>
              <a:cs typeface=""/>
            </a:endParaRPr>
          </a:p>
          <a:p>
            <a:pPr>
              <a:defRPr sz="1800" b="0" i="0" u="none" strike="noStrike" kern="0" cap="none" spc="0" baseline="0">
                <a:solidFill>
                  <a:srgbClr val="000000"/>
                </a:solidFill>
                <a:uFillTx/>
              </a:defRPr>
            </a:pPr>
            <a:endParaRPr lang="da-DK" dirty="0">
              <a:solidFill>
                <a:srgbClr val="000000"/>
              </a:solidFill>
              <a:latin typeface="Calibri"/>
              <a:ea typeface=""/>
              <a:cs typeface=""/>
            </a:endParaRPr>
          </a:p>
          <a:p>
            <a:pPr>
              <a:defRPr sz="1800" b="0" i="0" u="none" strike="noStrike" kern="0" cap="none" spc="0" baseline="0">
                <a:solidFill>
                  <a:srgbClr val="000000"/>
                </a:solidFill>
                <a:uFillTx/>
              </a:defRPr>
            </a:pPr>
            <a:endParaRPr lang="da-DK" dirty="0">
              <a:solidFill>
                <a:srgbClr val="000000"/>
              </a:solidFill>
              <a:latin typeface="Calibri"/>
              <a:ea typeface=""/>
              <a:cs typeface=""/>
            </a:endParaRPr>
          </a:p>
          <a:p>
            <a:pPr>
              <a:defRPr sz="1800" b="0" i="0" u="none" strike="noStrike" kern="0" cap="none" spc="0" baseline="0">
                <a:solidFill>
                  <a:srgbClr val="000000"/>
                </a:solidFill>
                <a:uFillTx/>
              </a:defRPr>
            </a:pPr>
            <a:endParaRPr lang="da-DK" dirty="0">
              <a:solidFill>
                <a:srgbClr val="000000"/>
              </a:solidFill>
              <a:latin typeface="Calibri"/>
              <a:ea typeface=""/>
              <a:cs typeface=""/>
            </a:endParaRPr>
          </a:p>
        </p:txBody>
      </p:sp>
      <p:sp>
        <p:nvSpPr>
          <p:cNvPr id="3" name="Tekstfelt 4">
            <a:extLst>
              <a:ext uri="{FF2B5EF4-FFF2-40B4-BE49-F238E27FC236}">
                <a16:creationId xmlns:a16="http://schemas.microsoft.com/office/drawing/2014/main" id="{82CBF757-714E-4580-98C4-17B9F8A2975E}"/>
              </a:ext>
            </a:extLst>
          </p:cNvPr>
          <p:cNvSpPr txBox="1"/>
          <p:nvPr/>
        </p:nvSpPr>
        <p:spPr>
          <a:xfrm>
            <a:off x="3892297" y="758952"/>
            <a:ext cx="3712463" cy="461662"/>
          </a:xfrm>
          <a:prstGeom prst="rect">
            <a:avLst/>
          </a:prstGeom>
          <a:noFill/>
          <a:ln cap="flat">
            <a:noFill/>
          </a:ln>
        </p:spPr>
        <p:txBody>
          <a:bodyPr vert="horz" wrap="square" lIns="91440" tIns="45720" rIns="91440" bIns="45720" anchor="t" anchorCtr="1" compatLnSpc="1">
            <a:spAutoFit/>
          </a:bodyPr>
          <a:lstStyle/>
          <a:p>
            <a:pPr algn="ctr">
              <a:defRPr sz="1800" b="0" i="0" u="none" strike="noStrike" kern="0" cap="none" spc="0" baseline="0">
                <a:solidFill>
                  <a:srgbClr val="000000"/>
                </a:solidFill>
                <a:uFillTx/>
              </a:defRPr>
            </a:pPr>
            <a:r>
              <a:rPr lang="da-DK" sz="2400" b="1">
                <a:solidFill>
                  <a:srgbClr val="FFFFFF"/>
                </a:solidFill>
                <a:latin typeface="Calibri"/>
                <a:ea typeface=""/>
                <a:cs typeface=""/>
              </a:rPr>
              <a:t>Vækst med vilje</a:t>
            </a:r>
          </a:p>
        </p:txBody>
      </p:sp>
      <p:sp>
        <p:nvSpPr>
          <p:cNvPr id="4" name="Tekstfelt 5">
            <a:extLst>
              <a:ext uri="{FF2B5EF4-FFF2-40B4-BE49-F238E27FC236}">
                <a16:creationId xmlns:a16="http://schemas.microsoft.com/office/drawing/2014/main" id="{1A0AB0BE-7954-4554-B6A4-E28244B08ED9}"/>
              </a:ext>
            </a:extLst>
          </p:cNvPr>
          <p:cNvSpPr txBox="1"/>
          <p:nvPr/>
        </p:nvSpPr>
        <p:spPr>
          <a:xfrm rot="16200004">
            <a:off x="-35296" y="4040150"/>
            <a:ext cx="2283677" cy="307777"/>
          </a:xfrm>
          <a:prstGeom prst="rect">
            <a:avLst/>
          </a:prstGeom>
          <a:noFill/>
          <a:ln cap="flat">
            <a:noFill/>
          </a:ln>
        </p:spPr>
        <p:txBody>
          <a:bodyPr vert="horz" wrap="square" lIns="91440" tIns="45720" rIns="91440" bIns="45720" anchor="t" anchorCtr="1" compatLnSpc="1">
            <a:spAutoFit/>
          </a:bodyPr>
          <a:lstStyle/>
          <a:p>
            <a:pPr algn="ctr">
              <a:defRPr sz="1800" b="0" i="0" u="none" strike="noStrike" kern="0" cap="none" spc="0" baseline="0">
                <a:solidFill>
                  <a:srgbClr val="000000"/>
                </a:solidFill>
                <a:uFillTx/>
              </a:defRPr>
            </a:pPr>
            <a:r>
              <a:rPr lang="da-DK" sz="1400" b="1" dirty="0">
                <a:solidFill>
                  <a:srgbClr val="FF0000"/>
                </a:solidFill>
                <a:latin typeface="Calibri"/>
                <a:ea typeface=""/>
                <a:cs typeface=""/>
              </a:rPr>
              <a:t>Pauser og kaffe undervejs</a:t>
            </a:r>
          </a:p>
        </p:txBody>
      </p:sp>
      <p:sp>
        <p:nvSpPr>
          <p:cNvPr id="6" name="Titel 5">
            <a:extLst>
              <a:ext uri="{FF2B5EF4-FFF2-40B4-BE49-F238E27FC236}">
                <a16:creationId xmlns:a16="http://schemas.microsoft.com/office/drawing/2014/main" id="{6F0E199C-908E-4E3B-BCB2-D8EF3B9D1856}"/>
              </a:ext>
            </a:extLst>
          </p:cNvPr>
          <p:cNvSpPr>
            <a:spLocks noGrp="1"/>
          </p:cNvSpPr>
          <p:nvPr>
            <p:ph type="title"/>
          </p:nvPr>
        </p:nvSpPr>
        <p:spPr/>
        <p:txBody>
          <a:bodyPr/>
          <a:lstStyle/>
          <a:p>
            <a:r>
              <a:rPr lang="da-DK" dirty="0" err="1"/>
              <a:t>Talenoter</a:t>
            </a:r>
            <a:r>
              <a:rPr lang="da-DK" dirty="0"/>
              <a:t> til dagens program - fortsat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2">
            <a:extLst>
              <a:ext uri="{FF2B5EF4-FFF2-40B4-BE49-F238E27FC236}">
                <a16:creationId xmlns:a16="http://schemas.microsoft.com/office/drawing/2014/main" id="{24D46317-C872-4DBA-8E0C-EFA9BC65C494}"/>
              </a:ext>
            </a:extLst>
          </p:cNvPr>
          <p:cNvSpPr txBox="1"/>
          <p:nvPr/>
        </p:nvSpPr>
        <p:spPr>
          <a:xfrm>
            <a:off x="3892297" y="758952"/>
            <a:ext cx="3712463" cy="461662"/>
          </a:xfrm>
          <a:prstGeom prst="rect">
            <a:avLst/>
          </a:prstGeom>
          <a:noFill/>
          <a:ln cap="flat">
            <a:noFill/>
          </a:ln>
        </p:spPr>
        <p:txBody>
          <a:bodyPr vert="horz" wrap="square" lIns="91440" tIns="45720" rIns="91440" bIns="45720" anchor="t" anchorCtr="1" compatLnSpc="1">
            <a:spAutoFit/>
          </a:bodyPr>
          <a:lstStyle/>
          <a:p>
            <a:pPr algn="ctr">
              <a:defRPr sz="1800" b="0" i="0" u="none" strike="noStrike" kern="0" cap="none" spc="0" baseline="0">
                <a:solidFill>
                  <a:srgbClr val="000000"/>
                </a:solidFill>
                <a:uFillTx/>
              </a:defRPr>
            </a:pPr>
            <a:r>
              <a:rPr lang="da-DK" sz="2400" b="1">
                <a:solidFill>
                  <a:srgbClr val="FFFFFF"/>
                </a:solidFill>
                <a:latin typeface="Calibri"/>
              </a:rPr>
              <a:t>Handlingsplan 2015</a:t>
            </a:r>
          </a:p>
        </p:txBody>
      </p:sp>
      <p:graphicFrame>
        <p:nvGraphicFramePr>
          <p:cNvPr id="3" name="Tabel 3">
            <a:extLst>
              <a:ext uri="{FF2B5EF4-FFF2-40B4-BE49-F238E27FC236}">
                <a16:creationId xmlns:a16="http://schemas.microsoft.com/office/drawing/2014/main" id="{53213763-CAB4-404D-B21F-899A6A433998}"/>
              </a:ext>
            </a:extLst>
          </p:cNvPr>
          <p:cNvGraphicFramePr>
            <a:graphicFrameLocks noGrp="1"/>
          </p:cNvGraphicFramePr>
          <p:nvPr>
            <p:extLst>
              <p:ext uri="{D42A27DB-BD31-4B8C-83A1-F6EECF244321}">
                <p14:modId xmlns:p14="http://schemas.microsoft.com/office/powerpoint/2010/main" val="3940927913"/>
              </p:ext>
            </p:extLst>
          </p:nvPr>
        </p:nvGraphicFramePr>
        <p:xfrm>
          <a:off x="2223516" y="1984830"/>
          <a:ext cx="7050024" cy="3110358"/>
        </p:xfrm>
        <a:graphic>
          <a:graphicData uri="http://schemas.openxmlformats.org/drawingml/2006/table">
            <a:tbl>
              <a:tblPr firstRow="1" bandRow="1">
                <a:effectLst/>
                <a:tableStyleId>{21E4AEA4-8DFA-4A89-87EB-49C32662AFE0}</a:tableStyleId>
              </a:tblPr>
              <a:tblGrid>
                <a:gridCol w="2350008">
                  <a:extLst>
                    <a:ext uri="{9D8B030D-6E8A-4147-A177-3AD203B41FA5}">
                      <a16:colId xmlns:a16="http://schemas.microsoft.com/office/drawing/2014/main" val="1367776229"/>
                    </a:ext>
                  </a:extLst>
                </a:gridCol>
                <a:gridCol w="2350008">
                  <a:extLst>
                    <a:ext uri="{9D8B030D-6E8A-4147-A177-3AD203B41FA5}">
                      <a16:colId xmlns:a16="http://schemas.microsoft.com/office/drawing/2014/main" val="348793038"/>
                    </a:ext>
                  </a:extLst>
                </a:gridCol>
                <a:gridCol w="2350008">
                  <a:extLst>
                    <a:ext uri="{9D8B030D-6E8A-4147-A177-3AD203B41FA5}">
                      <a16:colId xmlns:a16="http://schemas.microsoft.com/office/drawing/2014/main" val="3026981291"/>
                    </a:ext>
                  </a:extLst>
                </a:gridCol>
              </a:tblGrid>
              <a:tr h="585654">
                <a:tc>
                  <a:txBody>
                    <a:bodyPr/>
                    <a:lstStyle/>
                    <a:p>
                      <a:pPr lvl="0" algn="ctr"/>
                      <a:r>
                        <a:rPr lang="da-DK"/>
                        <a:t>Forretningsstrategi</a:t>
                      </a:r>
                    </a:p>
                  </a:txBody>
                  <a:tcPr>
                    <a:solidFill>
                      <a:srgbClr val="C00000"/>
                    </a:solidFill>
                  </a:tcPr>
                </a:tc>
                <a:tc>
                  <a:txBody>
                    <a:bodyPr/>
                    <a:lstStyle/>
                    <a:p>
                      <a:pPr lvl="0" algn="ctr"/>
                      <a:r>
                        <a:rPr lang="da-DK"/>
                        <a:t>Medarbejderstrategi</a:t>
                      </a:r>
                    </a:p>
                  </a:txBody>
                  <a:tcPr>
                    <a:solidFill>
                      <a:srgbClr val="C00000"/>
                    </a:solidFill>
                  </a:tcPr>
                </a:tc>
                <a:tc>
                  <a:txBody>
                    <a:bodyPr/>
                    <a:lstStyle/>
                    <a:p>
                      <a:pPr lvl="0" algn="ctr"/>
                      <a:r>
                        <a:rPr lang="da-DK"/>
                        <a:t>Kundestrategi</a:t>
                      </a:r>
                    </a:p>
                  </a:txBody>
                  <a:tcPr>
                    <a:solidFill>
                      <a:srgbClr val="C00000"/>
                    </a:solidFill>
                  </a:tcPr>
                </a:tc>
                <a:extLst>
                  <a:ext uri="{0D108BD9-81ED-4DB2-BD59-A6C34878D82A}">
                    <a16:rowId xmlns:a16="http://schemas.microsoft.com/office/drawing/2014/main" val="3442977001"/>
                  </a:ext>
                </a:extLst>
              </a:tr>
              <a:tr h="841568">
                <a:tc>
                  <a:txBody>
                    <a:bodyPr/>
                    <a:lstStyle/>
                    <a:p>
                      <a:pPr lvl="0"/>
                      <a:endParaRPr lang="da-DK" dirty="0"/>
                    </a:p>
                  </a:txBody>
                  <a:tcPr/>
                </a:tc>
                <a:tc>
                  <a:txBody>
                    <a:bodyPr/>
                    <a:lstStyle/>
                    <a:p>
                      <a:pPr lvl="0"/>
                      <a:endParaRPr lang="da-DK"/>
                    </a:p>
                  </a:txBody>
                  <a:tcPr/>
                </a:tc>
                <a:tc>
                  <a:txBody>
                    <a:bodyPr/>
                    <a:lstStyle/>
                    <a:p>
                      <a:pPr lvl="0"/>
                      <a:endParaRPr lang="da-DK"/>
                    </a:p>
                  </a:txBody>
                  <a:tcPr/>
                </a:tc>
                <a:extLst>
                  <a:ext uri="{0D108BD9-81ED-4DB2-BD59-A6C34878D82A}">
                    <a16:rowId xmlns:a16="http://schemas.microsoft.com/office/drawing/2014/main" val="2380151346"/>
                  </a:ext>
                </a:extLst>
              </a:tr>
              <a:tr h="841568">
                <a:tc>
                  <a:txBody>
                    <a:bodyPr/>
                    <a:lstStyle/>
                    <a:p>
                      <a:pPr lvl="0"/>
                      <a:endParaRPr lang="da-DK"/>
                    </a:p>
                  </a:txBody>
                  <a:tcPr/>
                </a:tc>
                <a:tc>
                  <a:txBody>
                    <a:bodyPr/>
                    <a:lstStyle/>
                    <a:p>
                      <a:pPr lvl="0"/>
                      <a:endParaRPr lang="da-DK"/>
                    </a:p>
                  </a:txBody>
                  <a:tcPr/>
                </a:tc>
                <a:tc>
                  <a:txBody>
                    <a:bodyPr/>
                    <a:lstStyle/>
                    <a:p>
                      <a:pPr lvl="0"/>
                      <a:endParaRPr lang="da-DK"/>
                    </a:p>
                  </a:txBody>
                  <a:tcPr/>
                </a:tc>
                <a:extLst>
                  <a:ext uri="{0D108BD9-81ED-4DB2-BD59-A6C34878D82A}">
                    <a16:rowId xmlns:a16="http://schemas.microsoft.com/office/drawing/2014/main" val="748944107"/>
                  </a:ext>
                </a:extLst>
              </a:tr>
              <a:tr h="841568">
                <a:tc>
                  <a:txBody>
                    <a:bodyPr/>
                    <a:lstStyle/>
                    <a:p>
                      <a:pPr lvl="0"/>
                      <a:endParaRPr lang="da-DK"/>
                    </a:p>
                  </a:txBody>
                  <a:tcPr/>
                </a:tc>
                <a:tc>
                  <a:txBody>
                    <a:bodyPr/>
                    <a:lstStyle/>
                    <a:p>
                      <a:pPr lvl="0"/>
                      <a:endParaRPr lang="da-DK"/>
                    </a:p>
                  </a:txBody>
                  <a:tcPr/>
                </a:tc>
                <a:tc>
                  <a:txBody>
                    <a:bodyPr/>
                    <a:lstStyle/>
                    <a:p>
                      <a:pPr lvl="0"/>
                      <a:endParaRPr lang="da-DK" dirty="0"/>
                    </a:p>
                  </a:txBody>
                  <a:tcPr/>
                </a:tc>
                <a:extLst>
                  <a:ext uri="{0D108BD9-81ED-4DB2-BD59-A6C34878D82A}">
                    <a16:rowId xmlns:a16="http://schemas.microsoft.com/office/drawing/2014/main" val="1619177768"/>
                  </a:ext>
                </a:extLst>
              </a:tr>
            </a:tbl>
          </a:graphicData>
        </a:graphic>
      </p:graphicFrame>
      <p:sp>
        <p:nvSpPr>
          <p:cNvPr id="4" name="Titel 3">
            <a:extLst>
              <a:ext uri="{FF2B5EF4-FFF2-40B4-BE49-F238E27FC236}">
                <a16:creationId xmlns:a16="http://schemas.microsoft.com/office/drawing/2014/main" id="{CB8BF9A7-8B62-4ACA-8444-FE037BC6A413}"/>
              </a:ext>
            </a:extLst>
          </p:cNvPr>
          <p:cNvSpPr>
            <a:spLocks noGrp="1"/>
          </p:cNvSpPr>
          <p:nvPr>
            <p:ph type="title"/>
          </p:nvPr>
        </p:nvSpPr>
        <p:spPr/>
        <p:txBody>
          <a:bodyPr>
            <a:normAutofit/>
          </a:bodyPr>
          <a:lstStyle/>
          <a:p>
            <a:r>
              <a:rPr lang="da-DK" sz="3600" dirty="0"/>
              <a:t>Skabelon til indsatsområder pr. strategiske fokus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2">
            <a:extLst>
              <a:ext uri="{FF2B5EF4-FFF2-40B4-BE49-F238E27FC236}">
                <a16:creationId xmlns:a16="http://schemas.microsoft.com/office/drawing/2014/main" id="{0A21B568-AE91-48D8-9EF9-B4C83B581BB1}"/>
              </a:ext>
            </a:extLst>
          </p:cNvPr>
          <p:cNvSpPr/>
          <p:nvPr/>
        </p:nvSpPr>
        <p:spPr>
          <a:xfrm>
            <a:off x="838199" y="1513177"/>
            <a:ext cx="10186851" cy="4308872"/>
          </a:xfrm>
          <a:prstGeom prst="rect">
            <a:avLst/>
          </a:prstGeom>
          <a:noFill/>
          <a:ln cap="flat">
            <a:noFill/>
            <a:prstDash val="solid"/>
          </a:ln>
        </p:spPr>
        <p:txBody>
          <a:bodyPr vert="horz" wrap="square" lIns="91440" tIns="45720" rIns="91440" bIns="45720" anchor="t" anchorCtr="0" compatLnSpc="1">
            <a:spAutoFit/>
          </a:bodyPr>
          <a:lstStyle/>
          <a:p>
            <a:pPr>
              <a:defRPr sz="1800" b="0" i="0" u="none" strike="noStrike" kern="0" cap="none" spc="0" baseline="0">
                <a:solidFill>
                  <a:srgbClr val="000000"/>
                </a:solidFill>
                <a:uFillTx/>
              </a:defRPr>
            </a:pPr>
            <a:r>
              <a:rPr lang="da-DK" b="1" kern="0" dirty="0">
                <a:solidFill>
                  <a:srgbClr val="000000"/>
                </a:solidFill>
                <a:latin typeface="Calibri"/>
                <a:ea typeface=""/>
                <a:cs typeface=""/>
              </a:rPr>
              <a:t>1. runde </a:t>
            </a:r>
            <a:r>
              <a:rPr lang="da-DK" kern="0" dirty="0">
                <a:solidFill>
                  <a:srgbClr val="000000"/>
                </a:solidFill>
                <a:latin typeface="Calibri"/>
                <a:ea typeface=""/>
                <a:cs typeface=""/>
              </a:rPr>
              <a:t>– forslag til nye handlepunkter og gruppering under overskrifter:</a:t>
            </a:r>
          </a:p>
          <a:p>
            <a:pPr>
              <a:defRPr sz="1800" b="0" i="0" u="none" strike="noStrike" kern="0" cap="none" spc="0" baseline="0">
                <a:solidFill>
                  <a:srgbClr val="000000"/>
                </a:solidFill>
                <a:uFillTx/>
              </a:defRPr>
            </a:pPr>
            <a:endParaRPr lang="da-DK" kern="0" dirty="0">
              <a:solidFill>
                <a:srgbClr val="000000"/>
              </a:solidFill>
              <a:latin typeface="Calibri"/>
              <a:ea typeface=""/>
              <a:cs typeface=""/>
            </a:endParaRPr>
          </a:p>
          <a:p>
            <a:pPr>
              <a:defRPr sz="1800" b="0" i="0" u="none" strike="noStrike" kern="0" cap="none" spc="0" baseline="0">
                <a:solidFill>
                  <a:srgbClr val="000000"/>
                </a:solidFill>
                <a:uFillTx/>
              </a:defRPr>
            </a:pPr>
            <a:r>
              <a:rPr lang="da-DK" b="1" i="1" kern="0" dirty="0">
                <a:solidFill>
                  <a:srgbClr val="000000"/>
                </a:solidFill>
                <a:latin typeface="Calibri"/>
                <a:ea typeface=""/>
                <a:cs typeface=""/>
              </a:rPr>
              <a:t>Step 1:</a:t>
            </a:r>
          </a:p>
          <a:p>
            <a:pPr>
              <a:defRPr sz="1800" b="0" i="0" u="none" strike="noStrike" kern="0" cap="none" spc="0" baseline="0">
                <a:solidFill>
                  <a:srgbClr val="000000"/>
                </a:solidFill>
                <a:uFillTx/>
              </a:defRPr>
            </a:pPr>
            <a:r>
              <a:rPr lang="da-DK" kern="0" dirty="0">
                <a:solidFill>
                  <a:srgbClr val="000000"/>
                </a:solidFill>
                <a:latin typeface="Calibri"/>
                <a:ea typeface=""/>
                <a:cs typeface=""/>
              </a:rPr>
              <a:t>Vores første opgave er at komme med input til nye punkter til Handlingsplan 2015. </a:t>
            </a:r>
          </a:p>
          <a:p>
            <a:pPr>
              <a:defRPr sz="1800" b="0" i="0" u="none" strike="noStrike" kern="0" cap="none" spc="0" baseline="0">
                <a:solidFill>
                  <a:srgbClr val="000000"/>
                </a:solidFill>
                <a:uFillTx/>
              </a:defRPr>
            </a:pPr>
            <a:endParaRPr lang="da-DK" kern="0" dirty="0">
              <a:solidFill>
                <a:srgbClr val="000000"/>
              </a:solidFill>
              <a:latin typeface="Calibri"/>
              <a:ea typeface=""/>
              <a:cs typeface=""/>
            </a:endParaRPr>
          </a:p>
          <a:p>
            <a:pPr>
              <a:defRPr sz="1800" b="0" i="0" u="none" strike="noStrike" kern="0" cap="none" spc="0" baseline="0">
                <a:solidFill>
                  <a:srgbClr val="000000"/>
                </a:solidFill>
                <a:uFillTx/>
              </a:defRPr>
            </a:pPr>
            <a:r>
              <a:rPr lang="da-DK" b="1" i="1" kern="0" dirty="0">
                <a:solidFill>
                  <a:srgbClr val="000000"/>
                </a:solidFill>
                <a:latin typeface="Calibri"/>
                <a:ea typeface=""/>
                <a:cs typeface=""/>
              </a:rPr>
              <a:t>Step 2:</a:t>
            </a:r>
          </a:p>
          <a:p>
            <a:pPr>
              <a:defRPr sz="1800" b="0" i="0" u="none" strike="noStrike" kern="0" cap="none" spc="0" baseline="0">
                <a:solidFill>
                  <a:srgbClr val="000000"/>
                </a:solidFill>
                <a:uFillTx/>
              </a:defRPr>
            </a:pPr>
            <a:r>
              <a:rPr lang="da-DK" kern="0" dirty="0">
                <a:solidFill>
                  <a:srgbClr val="000000"/>
                </a:solidFill>
                <a:latin typeface="Calibri"/>
                <a:ea typeface=""/>
                <a:cs typeface=""/>
              </a:rPr>
              <a:t>Efterfølgende kategoriserer vi inputtet i gruppen ved at sætte overskrifter på og står således med et katalog af forslag, som er listet op under en overskrift.</a:t>
            </a:r>
          </a:p>
          <a:p>
            <a:pPr>
              <a:defRPr sz="1800" b="0" i="0" u="none" strike="noStrike" kern="0" cap="none" spc="0" baseline="0">
                <a:solidFill>
                  <a:srgbClr val="000000"/>
                </a:solidFill>
                <a:uFillTx/>
              </a:defRPr>
            </a:pPr>
            <a:endParaRPr lang="da-DK" kern="0" dirty="0">
              <a:solidFill>
                <a:srgbClr val="000000"/>
              </a:solidFill>
              <a:latin typeface="Calibri"/>
              <a:ea typeface=""/>
              <a:cs typeface=""/>
            </a:endParaRPr>
          </a:p>
          <a:p>
            <a:pPr>
              <a:defRPr sz="1800" b="0" i="0" u="none" strike="noStrike" kern="0" cap="none" spc="0" baseline="0">
                <a:solidFill>
                  <a:srgbClr val="000000"/>
                </a:solidFill>
                <a:uFillTx/>
              </a:defRPr>
            </a:pPr>
            <a:r>
              <a:rPr lang="da-DK" b="1" i="1" kern="0" dirty="0">
                <a:solidFill>
                  <a:srgbClr val="000000"/>
                </a:solidFill>
                <a:latin typeface="Calibri"/>
                <a:ea typeface=""/>
                <a:cs typeface=""/>
              </a:rPr>
              <a:t>Step 3:</a:t>
            </a:r>
          </a:p>
          <a:p>
            <a:pPr>
              <a:defRPr sz="1800" b="0" i="0" u="none" strike="noStrike" kern="0" cap="none" spc="0" baseline="0">
                <a:solidFill>
                  <a:srgbClr val="000000"/>
                </a:solidFill>
                <a:uFillTx/>
              </a:defRPr>
            </a:pPr>
            <a:r>
              <a:rPr lang="da-DK" kern="0" dirty="0">
                <a:solidFill>
                  <a:srgbClr val="000000"/>
                </a:solidFill>
                <a:latin typeface="Calibri"/>
                <a:ea typeface=""/>
                <a:cs typeface=""/>
              </a:rPr>
              <a:t>Vi gennemfører en præsentationsrunde, hvor vi besigtiger og spørger ind til de enkelte forslag. </a:t>
            </a:r>
          </a:p>
          <a:p>
            <a:pPr>
              <a:defRPr sz="1800" b="0" i="0" u="none" strike="noStrike" kern="0" cap="none" spc="0" baseline="0">
                <a:solidFill>
                  <a:srgbClr val="000000"/>
                </a:solidFill>
                <a:uFillTx/>
              </a:defRPr>
            </a:pPr>
            <a:endParaRPr lang="da-DK" kern="0" dirty="0">
              <a:solidFill>
                <a:srgbClr val="000000"/>
              </a:solidFill>
              <a:latin typeface="Calibri"/>
              <a:ea typeface=""/>
              <a:cs typeface=""/>
            </a:endParaRPr>
          </a:p>
          <a:p>
            <a:pPr>
              <a:defRPr sz="1800" b="0" i="0" u="none" strike="noStrike" kern="0" cap="none" spc="0" baseline="0">
                <a:solidFill>
                  <a:srgbClr val="000000"/>
                </a:solidFill>
                <a:uFillTx/>
              </a:defRPr>
            </a:pPr>
            <a:r>
              <a:rPr lang="da-DK" b="1" i="1" kern="0" dirty="0">
                <a:solidFill>
                  <a:srgbClr val="000000"/>
                </a:solidFill>
                <a:latin typeface="Calibri"/>
                <a:ea typeface=""/>
                <a:cs typeface=""/>
              </a:rPr>
              <a:t>Step 4:</a:t>
            </a:r>
          </a:p>
          <a:p>
            <a:pPr>
              <a:defRPr sz="1800" b="0" i="0" u="none" strike="noStrike" kern="0" cap="none" spc="0" baseline="0">
                <a:solidFill>
                  <a:srgbClr val="000000"/>
                </a:solidFill>
                <a:uFillTx/>
              </a:defRPr>
            </a:pPr>
            <a:r>
              <a:rPr lang="da-DK" kern="0" dirty="0">
                <a:solidFill>
                  <a:srgbClr val="000000"/>
                </a:solidFill>
                <a:latin typeface="Calibri"/>
                <a:ea typeface=""/>
                <a:cs typeface=""/>
              </a:rPr>
              <a:t>Til slut sorterer vi i fællesskab gruppernes  forslag under overskrifter*.</a:t>
            </a:r>
          </a:p>
          <a:p>
            <a:pPr>
              <a:defRPr sz="1800" b="0" i="0" u="none" strike="noStrike" kern="0" cap="none" spc="0" baseline="0">
                <a:solidFill>
                  <a:srgbClr val="000000"/>
                </a:solidFill>
                <a:uFillTx/>
              </a:defRPr>
            </a:pPr>
            <a:r>
              <a:rPr lang="da-DK" sz="1100" kern="0" dirty="0">
                <a:solidFill>
                  <a:srgbClr val="000000"/>
                </a:solidFill>
                <a:latin typeface="Calibri"/>
                <a:ea typeface=""/>
                <a:cs typeface=""/>
              </a:rPr>
              <a:t>(*kan evt. også foregå ved at grupperne ”sorterer” én af de andre gruppers forslag og dermed er objektive i deres vurdering. Men vi skal under alle omstændigheder ende med én fælles løsning )</a:t>
            </a:r>
          </a:p>
        </p:txBody>
      </p:sp>
      <p:sp>
        <p:nvSpPr>
          <p:cNvPr id="3" name="Tekstfelt 3">
            <a:extLst>
              <a:ext uri="{FF2B5EF4-FFF2-40B4-BE49-F238E27FC236}">
                <a16:creationId xmlns:a16="http://schemas.microsoft.com/office/drawing/2014/main" id="{F7DBC18A-C176-460B-AB24-DFEC3E9E5B05}"/>
              </a:ext>
            </a:extLst>
          </p:cNvPr>
          <p:cNvSpPr txBox="1"/>
          <p:nvPr/>
        </p:nvSpPr>
        <p:spPr>
          <a:xfrm>
            <a:off x="3892297" y="758952"/>
            <a:ext cx="3712463" cy="461662"/>
          </a:xfrm>
          <a:prstGeom prst="rect">
            <a:avLst/>
          </a:prstGeom>
          <a:noFill/>
          <a:ln cap="flat">
            <a:noFill/>
          </a:ln>
        </p:spPr>
        <p:txBody>
          <a:bodyPr vert="horz" wrap="square" lIns="91440" tIns="45720" rIns="91440" bIns="45720" anchor="t" anchorCtr="1" compatLnSpc="1">
            <a:spAutoFit/>
          </a:bodyPr>
          <a:lstStyle/>
          <a:p>
            <a:pPr algn="ctr">
              <a:defRPr sz="1800" b="0" i="0" u="none" strike="noStrike" kern="0" cap="none" spc="0" baseline="0">
                <a:solidFill>
                  <a:srgbClr val="000000"/>
                </a:solidFill>
                <a:uFillTx/>
              </a:defRPr>
            </a:pPr>
            <a:r>
              <a:rPr lang="da-DK" sz="2400" b="1">
                <a:solidFill>
                  <a:srgbClr val="FFFFFF"/>
                </a:solidFill>
                <a:latin typeface="Calibri"/>
                <a:ea typeface=""/>
                <a:cs typeface=""/>
              </a:rPr>
              <a:t>1. runde</a:t>
            </a:r>
          </a:p>
        </p:txBody>
      </p:sp>
      <p:sp>
        <p:nvSpPr>
          <p:cNvPr id="4" name="Titel 3">
            <a:extLst>
              <a:ext uri="{FF2B5EF4-FFF2-40B4-BE49-F238E27FC236}">
                <a16:creationId xmlns:a16="http://schemas.microsoft.com/office/drawing/2014/main" id="{888AB7BD-B17D-4675-814E-73CC3476D63C}"/>
              </a:ext>
            </a:extLst>
          </p:cNvPr>
          <p:cNvSpPr>
            <a:spLocks noGrp="1"/>
          </p:cNvSpPr>
          <p:nvPr>
            <p:ph type="title"/>
          </p:nvPr>
        </p:nvSpPr>
        <p:spPr/>
        <p:txBody>
          <a:bodyPr/>
          <a:lstStyle/>
          <a:p>
            <a:r>
              <a:rPr lang="da-DK" dirty="0"/>
              <a:t>Hvordan – 1. runde</a:t>
            </a:r>
          </a:p>
        </p:txBody>
      </p:sp>
    </p:spTree>
  </p:cSld>
  <p:clrMapOvr>
    <a:masterClrMapping/>
  </p:clrMapOvr>
</p:sld>
</file>

<file path=ppt/theme/theme1.xml><?xml version="1.0" encoding="utf-8"?>
<a:theme xmlns:a="http://schemas.openxmlformats.org/drawingml/2006/main" name="HR Caseforum2">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R Caseforum2" id="{1107D2DE-1144-45D8-99AA-29531F57D3F0}" vid="{D8D46137-131B-44F2-85E9-6881D63E2BCA}"/>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617</Words>
  <Application>Microsoft Office PowerPoint</Application>
  <PresentationFormat>Widescreen</PresentationFormat>
  <Paragraphs>224</Paragraphs>
  <Slides>12</Slides>
  <Notes>6</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12</vt:i4>
      </vt:variant>
    </vt:vector>
  </HeadingPairs>
  <TitlesOfParts>
    <vt:vector size="18" baseType="lpstr">
      <vt:lpstr>Arial</vt:lpstr>
      <vt:lpstr>Calibri</vt:lpstr>
      <vt:lpstr>Calibri Light</vt:lpstr>
      <vt:lpstr>MetaCondNormal-Roman</vt:lpstr>
      <vt:lpstr>Times New Roman</vt:lpstr>
      <vt:lpstr>HR Caseforum2</vt:lpstr>
      <vt:lpstr>Inspirationsslide til casen: Sådan skabte vi sammenhæng mellem strategi og medarbejdernes hverdag</vt:lpstr>
      <vt:lpstr>Tidslinie</vt:lpstr>
      <vt:lpstr>Dagsprogram for leder-dag</vt:lpstr>
      <vt:lpstr>Invitation - indhold</vt:lpstr>
      <vt:lpstr>Talenoter til dagens program</vt:lpstr>
      <vt:lpstr>Talenoter til dagens program - fortsat</vt:lpstr>
      <vt:lpstr>Talenoter til dagens program - fortsat</vt:lpstr>
      <vt:lpstr>Skabelon til indsatsområder pr. strategiske fokus</vt:lpstr>
      <vt:lpstr>Hvordan – 1. runde</vt:lpstr>
      <vt:lpstr>Hvordan - 2. runde</vt:lpstr>
      <vt:lpstr>Hvordan – 3. runde</vt:lpstr>
      <vt:lpstr>Indhold MUS: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Annette Fabild Omøe</dc:creator>
  <cp:lastModifiedBy>Annette Fabild Omøe</cp:lastModifiedBy>
  <cp:revision>2</cp:revision>
  <dcterms:created xsi:type="dcterms:W3CDTF">2018-08-28T11:32:26Z</dcterms:created>
  <dcterms:modified xsi:type="dcterms:W3CDTF">2018-08-28T12:18:06Z</dcterms:modified>
</cp:coreProperties>
</file>